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notesMasterIdLst>
    <p:notesMasterId r:id="rId22"/>
  </p:notesMasterIdLst>
  <p:sldIdLst>
    <p:sldId id="266" r:id="rId2"/>
    <p:sldId id="258" r:id="rId3"/>
    <p:sldId id="275" r:id="rId4"/>
    <p:sldId id="260" r:id="rId5"/>
    <p:sldId id="262" r:id="rId6"/>
    <p:sldId id="261" r:id="rId7"/>
    <p:sldId id="257" r:id="rId8"/>
    <p:sldId id="263" r:id="rId9"/>
    <p:sldId id="265" r:id="rId10"/>
    <p:sldId id="267" r:id="rId11"/>
    <p:sldId id="268" r:id="rId12"/>
    <p:sldId id="269" r:id="rId13"/>
    <p:sldId id="271" r:id="rId14"/>
    <p:sldId id="264" r:id="rId15"/>
    <p:sldId id="274" r:id="rId16"/>
    <p:sldId id="272" r:id="rId17"/>
    <p:sldId id="273" r:id="rId18"/>
    <p:sldId id="270" r:id="rId19"/>
    <p:sldId id="277" r:id="rId20"/>
    <p:sldId id="27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941" autoAdjust="0"/>
  </p:normalViewPr>
  <p:slideViewPr>
    <p:cSldViewPr snapToGrid="0">
      <p:cViewPr varScale="1">
        <p:scale>
          <a:sx n="149" d="100"/>
          <a:sy n="149" d="100"/>
        </p:scale>
        <p:origin x="1212"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BA698-0E3B-4EC6-808C-4FCF7F5A6939}" type="datetimeFigureOut">
              <a:rPr lang="en-GB" smtClean="0"/>
              <a:t>14/05/2025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10653F-0F6B-465A-9F98-040104F85026}" type="slidenum">
              <a:rPr lang="en-GB" smtClean="0"/>
              <a:t>‹#›</a:t>
            </a:fld>
            <a:endParaRPr lang="en-GB"/>
          </a:p>
        </p:txBody>
      </p:sp>
    </p:spTree>
    <p:extLst>
      <p:ext uri="{BB962C8B-B14F-4D97-AF65-F5344CB8AC3E}">
        <p14:creationId xmlns:p14="http://schemas.microsoft.com/office/powerpoint/2010/main" val="1781560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guys, so my project is still in the works but the aim is to explore how art can often times serve as an archive—holding personal and cultural memories, especially within an intercultural context. A memory that bridges time- culture and people.</a:t>
            </a:r>
            <a:endParaRPr lang="en-GB" dirty="0"/>
          </a:p>
        </p:txBody>
      </p:sp>
      <p:sp>
        <p:nvSpPr>
          <p:cNvPr id="4" name="Slide Number Placeholder 3"/>
          <p:cNvSpPr>
            <a:spLocks noGrp="1"/>
          </p:cNvSpPr>
          <p:nvPr>
            <p:ph type="sldNum" sz="quarter" idx="5"/>
          </p:nvPr>
        </p:nvSpPr>
        <p:spPr/>
        <p:txBody>
          <a:bodyPr/>
          <a:lstStyle/>
          <a:p>
            <a:fld id="{7010653F-0F6B-465A-9F98-040104F85026}" type="slidenum">
              <a:rPr lang="en-GB" smtClean="0"/>
              <a:t>1</a:t>
            </a:fld>
            <a:endParaRPr lang="en-GB"/>
          </a:p>
        </p:txBody>
      </p:sp>
    </p:spTree>
    <p:extLst>
      <p:ext uri="{BB962C8B-B14F-4D97-AF65-F5344CB8AC3E}">
        <p14:creationId xmlns:p14="http://schemas.microsoft.com/office/powerpoint/2010/main" val="621470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as artists we translate emotion, memory, and culture into visual form</a:t>
            </a:r>
            <a:r>
              <a:rPr lang="en-US"/>
              <a:t>. we </a:t>
            </a:r>
            <a:r>
              <a:rPr lang="en-US" dirty="0"/>
              <a:t>are cultural translators—our  story or emotions live in our artwork, creating an emotional record for future viewers to access.</a:t>
            </a:r>
          </a:p>
          <a:p>
            <a:r>
              <a:rPr lang="en-US" dirty="0"/>
              <a:t>. My personal practice is largely about visualizing my culture and loved ones which is something that made me interested in this topic.</a:t>
            </a:r>
            <a:endParaRPr lang="en-GB" dirty="0"/>
          </a:p>
        </p:txBody>
      </p:sp>
      <p:sp>
        <p:nvSpPr>
          <p:cNvPr id="4" name="Slide Number Placeholder 3"/>
          <p:cNvSpPr>
            <a:spLocks noGrp="1"/>
          </p:cNvSpPr>
          <p:nvPr>
            <p:ph type="sldNum" sz="quarter" idx="5"/>
          </p:nvPr>
        </p:nvSpPr>
        <p:spPr/>
        <p:txBody>
          <a:bodyPr/>
          <a:lstStyle/>
          <a:p>
            <a:fld id="{7010653F-0F6B-465A-9F98-040104F85026}" type="slidenum">
              <a:rPr lang="en-GB" smtClean="0"/>
              <a:t>10</a:t>
            </a:fld>
            <a:endParaRPr lang="en-GB"/>
          </a:p>
        </p:txBody>
      </p:sp>
    </p:spTree>
    <p:extLst>
      <p:ext uri="{BB962C8B-B14F-4D97-AF65-F5344CB8AC3E}">
        <p14:creationId xmlns:p14="http://schemas.microsoft.com/office/powerpoint/2010/main" val="1673243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works, artists embed traditions through texture, color, and form—like embroidery techniques or ritualistic gestures. These choices quietly carry cultural weight, communicating shared history without directly explaining it.</a:t>
            </a:r>
          </a:p>
          <a:p>
            <a:endParaRPr lang="en-GB" dirty="0"/>
          </a:p>
        </p:txBody>
      </p:sp>
      <p:sp>
        <p:nvSpPr>
          <p:cNvPr id="4" name="Slide Number Placeholder 3"/>
          <p:cNvSpPr>
            <a:spLocks noGrp="1"/>
          </p:cNvSpPr>
          <p:nvPr>
            <p:ph type="sldNum" sz="quarter" idx="5"/>
          </p:nvPr>
        </p:nvSpPr>
        <p:spPr/>
        <p:txBody>
          <a:bodyPr/>
          <a:lstStyle/>
          <a:p>
            <a:fld id="{7010653F-0F6B-465A-9F98-040104F85026}" type="slidenum">
              <a:rPr lang="en-GB" smtClean="0"/>
              <a:t>11</a:t>
            </a:fld>
            <a:endParaRPr lang="en-GB"/>
          </a:p>
        </p:txBody>
      </p:sp>
    </p:spTree>
    <p:extLst>
      <p:ext uri="{BB962C8B-B14F-4D97-AF65-F5344CB8AC3E}">
        <p14:creationId xmlns:p14="http://schemas.microsoft.com/office/powerpoint/2010/main" val="2817019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materials carry memory—textiles, clay, photographs. Artists choose their medium not just for aesthetics, but because it resonates with cultural memory, with touch, with ancestry.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 doesn’t just document events—it holds emotion.</a:t>
            </a:r>
          </a:p>
          <a:p>
            <a:endParaRPr lang="en-GB" dirty="0"/>
          </a:p>
        </p:txBody>
      </p:sp>
      <p:sp>
        <p:nvSpPr>
          <p:cNvPr id="4" name="Slide Number Placeholder 3"/>
          <p:cNvSpPr>
            <a:spLocks noGrp="1"/>
          </p:cNvSpPr>
          <p:nvPr>
            <p:ph type="sldNum" sz="quarter" idx="5"/>
          </p:nvPr>
        </p:nvSpPr>
        <p:spPr/>
        <p:txBody>
          <a:bodyPr/>
          <a:lstStyle/>
          <a:p>
            <a:fld id="{7010653F-0F6B-465A-9F98-040104F85026}" type="slidenum">
              <a:rPr lang="en-GB" smtClean="0"/>
              <a:t>12</a:t>
            </a:fld>
            <a:endParaRPr lang="en-GB"/>
          </a:p>
        </p:txBody>
      </p:sp>
    </p:spTree>
    <p:extLst>
      <p:ext uri="{BB962C8B-B14F-4D97-AF65-F5344CB8AC3E}">
        <p14:creationId xmlns:p14="http://schemas.microsoft.com/office/powerpoint/2010/main" val="262281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Memory in art is often both personal and collective. One person’s story reflects many. Artists weave the private with the communal, allowing viewers to recognize themselves in unfamiliar stories.</a:t>
            </a:r>
          </a:p>
          <a:p>
            <a:endParaRPr lang="en-GB" dirty="0"/>
          </a:p>
        </p:txBody>
      </p:sp>
      <p:sp>
        <p:nvSpPr>
          <p:cNvPr id="4" name="Slide Number Placeholder 3"/>
          <p:cNvSpPr>
            <a:spLocks noGrp="1"/>
          </p:cNvSpPr>
          <p:nvPr>
            <p:ph type="sldNum" sz="quarter" idx="5"/>
          </p:nvPr>
        </p:nvSpPr>
        <p:spPr/>
        <p:txBody>
          <a:bodyPr/>
          <a:lstStyle/>
          <a:p>
            <a:fld id="{7010653F-0F6B-465A-9F98-040104F85026}" type="slidenum">
              <a:rPr lang="en-GB" smtClean="0"/>
              <a:t>13</a:t>
            </a:fld>
            <a:endParaRPr lang="en-GB"/>
          </a:p>
        </p:txBody>
      </p:sp>
    </p:spTree>
    <p:extLst>
      <p:ext uri="{BB962C8B-B14F-4D97-AF65-F5344CB8AC3E}">
        <p14:creationId xmlns:p14="http://schemas.microsoft.com/office/powerpoint/2010/main" val="2402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storytelling is one of the oldest forms of memory preservation. It has always been a way for the people to preserve their identity when written word was inaccessible due to class, status or lack of education. My research touches on how this tradition of storytelling often survives through the aid of visual art.</a:t>
            </a:r>
          </a:p>
        </p:txBody>
      </p:sp>
      <p:sp>
        <p:nvSpPr>
          <p:cNvPr id="4" name="Slide Number Placeholder 3"/>
          <p:cNvSpPr>
            <a:spLocks noGrp="1"/>
          </p:cNvSpPr>
          <p:nvPr>
            <p:ph type="sldNum" sz="quarter" idx="5"/>
          </p:nvPr>
        </p:nvSpPr>
        <p:spPr/>
        <p:txBody>
          <a:bodyPr/>
          <a:lstStyle/>
          <a:p>
            <a:fld id="{7010653F-0F6B-465A-9F98-040104F85026}" type="slidenum">
              <a:rPr lang="en-GB" smtClean="0"/>
              <a:t>14</a:t>
            </a:fld>
            <a:endParaRPr lang="en-GB"/>
          </a:p>
        </p:txBody>
      </p:sp>
    </p:spTree>
    <p:extLst>
      <p:ext uri="{BB962C8B-B14F-4D97-AF65-F5344CB8AC3E}">
        <p14:creationId xmlns:p14="http://schemas.microsoft.com/office/powerpoint/2010/main" val="1602405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project will be grounded in research from memory studies, visual culture, and intercultural theory. I’ll also </a:t>
            </a:r>
            <a:r>
              <a:rPr lang="en-US" dirty="0" err="1"/>
              <a:t>analyse</a:t>
            </a:r>
            <a:r>
              <a:rPr lang="en-US" dirty="0"/>
              <a:t> case studies of artists who deal with themes of memory, storytelling, and heritage. It might be a written or a video essay or both. I will draft the text and decide as I go.</a:t>
            </a:r>
            <a:endParaRPr lang="en-GB" dirty="0"/>
          </a:p>
        </p:txBody>
      </p:sp>
      <p:sp>
        <p:nvSpPr>
          <p:cNvPr id="4" name="Slide Number Placeholder 3"/>
          <p:cNvSpPr>
            <a:spLocks noGrp="1"/>
          </p:cNvSpPr>
          <p:nvPr>
            <p:ph type="sldNum" sz="quarter" idx="5"/>
          </p:nvPr>
        </p:nvSpPr>
        <p:spPr/>
        <p:txBody>
          <a:bodyPr/>
          <a:lstStyle/>
          <a:p>
            <a:fld id="{7010653F-0F6B-465A-9F98-040104F85026}" type="slidenum">
              <a:rPr lang="en-GB" smtClean="0"/>
              <a:t>15</a:t>
            </a:fld>
            <a:endParaRPr lang="en-GB"/>
          </a:p>
        </p:txBody>
      </p:sp>
    </p:spTree>
    <p:extLst>
      <p:ext uri="{BB962C8B-B14F-4D97-AF65-F5344CB8AC3E}">
        <p14:creationId xmlns:p14="http://schemas.microsoft.com/office/powerpoint/2010/main" val="3905360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using a screenshot from my unit 1 submission which I think </a:t>
            </a:r>
            <a:r>
              <a:rPr lang="en-US" dirty="0" err="1"/>
              <a:t>i</a:t>
            </a:r>
            <a:r>
              <a:rPr lang="en-US" dirty="0"/>
              <a:t> want to mimic for this thesis, IF I chose to go the video essay route, it will be a full circle moment and I do enjoy a process that allows for me to be a participant in my own research and project.</a:t>
            </a:r>
            <a:endParaRPr lang="en-GB" dirty="0"/>
          </a:p>
        </p:txBody>
      </p:sp>
      <p:sp>
        <p:nvSpPr>
          <p:cNvPr id="4" name="Slide Number Placeholder 3"/>
          <p:cNvSpPr>
            <a:spLocks noGrp="1"/>
          </p:cNvSpPr>
          <p:nvPr>
            <p:ph type="sldNum" sz="quarter" idx="5"/>
          </p:nvPr>
        </p:nvSpPr>
        <p:spPr/>
        <p:txBody>
          <a:bodyPr/>
          <a:lstStyle/>
          <a:p>
            <a:fld id="{7010653F-0F6B-465A-9F98-040104F85026}" type="slidenum">
              <a:rPr lang="en-GB" smtClean="0"/>
              <a:t>16</a:t>
            </a:fld>
            <a:endParaRPr lang="en-GB"/>
          </a:p>
        </p:txBody>
      </p:sp>
    </p:spTree>
    <p:extLst>
      <p:ext uri="{BB962C8B-B14F-4D97-AF65-F5344CB8AC3E}">
        <p14:creationId xmlns:p14="http://schemas.microsoft.com/office/powerpoint/2010/main" val="1712254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including a small example of some work I will be doing parallel to my thesis. This work won’t drive the research, but I consider it a case study for my thesis as its themes are about how memory lives through art! Perfectly aligned with the topic.</a:t>
            </a:r>
            <a:endParaRPr lang="en-GB" dirty="0"/>
          </a:p>
        </p:txBody>
      </p:sp>
      <p:sp>
        <p:nvSpPr>
          <p:cNvPr id="4" name="Slide Number Placeholder 3"/>
          <p:cNvSpPr>
            <a:spLocks noGrp="1"/>
          </p:cNvSpPr>
          <p:nvPr>
            <p:ph type="sldNum" sz="quarter" idx="5"/>
          </p:nvPr>
        </p:nvSpPr>
        <p:spPr/>
        <p:txBody>
          <a:bodyPr/>
          <a:lstStyle/>
          <a:p>
            <a:fld id="{7010653F-0F6B-465A-9F98-040104F85026}" type="slidenum">
              <a:rPr lang="en-GB" smtClean="0"/>
              <a:t>17</a:t>
            </a:fld>
            <a:endParaRPr lang="en-GB"/>
          </a:p>
        </p:txBody>
      </p:sp>
    </p:spTree>
    <p:extLst>
      <p:ext uri="{BB962C8B-B14F-4D97-AF65-F5344CB8AC3E}">
        <p14:creationId xmlns:p14="http://schemas.microsoft.com/office/powerpoint/2010/main" val="2954869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exhibition I am giving my own visual spin on a word of mouth- preserved folk tale, while taking inspiration from traditional visuals and aesthetics. I will also be collaborating with a musician who will turn this folk tale into a lyrical song. </a:t>
            </a:r>
            <a:endParaRPr lang="en-GB" dirty="0"/>
          </a:p>
        </p:txBody>
      </p:sp>
      <p:sp>
        <p:nvSpPr>
          <p:cNvPr id="4" name="Slide Number Placeholder 3"/>
          <p:cNvSpPr>
            <a:spLocks noGrp="1"/>
          </p:cNvSpPr>
          <p:nvPr>
            <p:ph type="sldNum" sz="quarter" idx="5"/>
          </p:nvPr>
        </p:nvSpPr>
        <p:spPr/>
        <p:txBody>
          <a:bodyPr/>
          <a:lstStyle/>
          <a:p>
            <a:fld id="{7010653F-0F6B-465A-9F98-040104F85026}" type="slidenum">
              <a:rPr lang="en-GB" smtClean="0"/>
              <a:t>18</a:t>
            </a:fld>
            <a:endParaRPr lang="en-GB"/>
          </a:p>
        </p:txBody>
      </p:sp>
    </p:spTree>
    <p:extLst>
      <p:ext uri="{BB962C8B-B14F-4D97-AF65-F5344CB8AC3E}">
        <p14:creationId xmlns:p14="http://schemas.microsoft.com/office/powerpoint/2010/main" val="3929363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57717-F129-53B3-149C-B4B834EF9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26FBA-99B2-91DF-D719-A38DBFF53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22B26-4785-62E2-F664-309B63B949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project urged me to think about how art captures what speech once held and how both music and visual art are used to preserve the stories, aesthetics and lifestyles of people through the ages and transport people to those times.</a:t>
            </a:r>
            <a:endParaRPr lang="en-GB" dirty="0"/>
          </a:p>
        </p:txBody>
      </p:sp>
      <p:sp>
        <p:nvSpPr>
          <p:cNvPr id="4" name="Slide Number Placeholder 3">
            <a:extLst>
              <a:ext uri="{FF2B5EF4-FFF2-40B4-BE49-F238E27FC236}">
                <a16:creationId xmlns:a16="http://schemas.microsoft.com/office/drawing/2014/main" id="{84FC5800-5A34-8501-7F2F-F38324EB11C1}"/>
              </a:ext>
            </a:extLst>
          </p:cNvPr>
          <p:cNvSpPr>
            <a:spLocks noGrp="1"/>
          </p:cNvSpPr>
          <p:nvPr>
            <p:ph type="sldNum" sz="quarter" idx="5"/>
          </p:nvPr>
        </p:nvSpPr>
        <p:spPr/>
        <p:txBody>
          <a:bodyPr/>
          <a:lstStyle/>
          <a:p>
            <a:fld id="{7010653F-0F6B-465A-9F98-040104F85026}" type="slidenum">
              <a:rPr lang="en-GB" smtClean="0"/>
              <a:t>19</a:t>
            </a:fld>
            <a:endParaRPr lang="en-GB"/>
          </a:p>
        </p:txBody>
      </p:sp>
    </p:spTree>
    <p:extLst>
      <p:ext uri="{BB962C8B-B14F-4D97-AF65-F5344CB8AC3E}">
        <p14:creationId xmlns:p14="http://schemas.microsoft.com/office/powerpoint/2010/main" val="3359462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 doesn’t just express beauty or aesthetics—it also holds experiences. As </a:t>
            </a:r>
            <a:r>
              <a:rPr lang="en-US" dirty="0" err="1"/>
              <a:t>ive</a:t>
            </a:r>
            <a:r>
              <a:rPr lang="en-US" dirty="0"/>
              <a:t> realized even more during my time with MAIP, artists use their practice to process memory, identity, and change…Or in other words their positionality and interculturality. </a:t>
            </a:r>
            <a:endParaRPr lang="en-GB" dirty="0"/>
          </a:p>
        </p:txBody>
      </p:sp>
      <p:sp>
        <p:nvSpPr>
          <p:cNvPr id="4" name="Slide Number Placeholder 3"/>
          <p:cNvSpPr>
            <a:spLocks noGrp="1"/>
          </p:cNvSpPr>
          <p:nvPr>
            <p:ph type="sldNum" sz="quarter" idx="5"/>
          </p:nvPr>
        </p:nvSpPr>
        <p:spPr/>
        <p:txBody>
          <a:bodyPr/>
          <a:lstStyle/>
          <a:p>
            <a:fld id="{7010653F-0F6B-465A-9F98-040104F85026}" type="slidenum">
              <a:rPr lang="en-GB" smtClean="0"/>
              <a:t>2</a:t>
            </a:fld>
            <a:endParaRPr lang="en-GB"/>
          </a:p>
        </p:txBody>
      </p:sp>
    </p:spTree>
    <p:extLst>
      <p:ext uri="{BB962C8B-B14F-4D97-AF65-F5344CB8AC3E}">
        <p14:creationId xmlns:p14="http://schemas.microsoft.com/office/powerpoint/2010/main" val="2553117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conclude Artists act as quiet archivists of memory, translating fleeting experience into lasting form. “Art preserves more than beauty—it holds life, emotion, and memory. By treating art as an archive, we see how culture is carried through generations, reshaped but never lost</a:t>
            </a:r>
            <a:r>
              <a:rPr lang="en-US"/>
              <a:t>. </a:t>
            </a:r>
            <a:endParaRPr lang="en-GB" dirty="0"/>
          </a:p>
        </p:txBody>
      </p:sp>
      <p:sp>
        <p:nvSpPr>
          <p:cNvPr id="4" name="Slide Number Placeholder 3"/>
          <p:cNvSpPr>
            <a:spLocks noGrp="1"/>
          </p:cNvSpPr>
          <p:nvPr>
            <p:ph type="sldNum" sz="quarter" idx="5"/>
          </p:nvPr>
        </p:nvSpPr>
        <p:spPr/>
        <p:txBody>
          <a:bodyPr/>
          <a:lstStyle/>
          <a:p>
            <a:fld id="{7010653F-0F6B-465A-9F98-040104F85026}" type="slidenum">
              <a:rPr lang="en-GB" smtClean="0"/>
              <a:t>20</a:t>
            </a:fld>
            <a:endParaRPr lang="en-GB"/>
          </a:p>
        </p:txBody>
      </p:sp>
    </p:spTree>
    <p:extLst>
      <p:ext uri="{BB962C8B-B14F-4D97-AF65-F5344CB8AC3E}">
        <p14:creationId xmlns:p14="http://schemas.microsoft.com/office/powerpoint/2010/main" val="150846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thesis aims to treat positionality, experience and memory—like storytelling and personal heritage—as valuable knowledge, worthy of reflection and research.</a:t>
            </a:r>
          </a:p>
          <a:p>
            <a:endParaRPr lang="en-GB" dirty="0"/>
          </a:p>
        </p:txBody>
      </p:sp>
      <p:sp>
        <p:nvSpPr>
          <p:cNvPr id="4" name="Slide Number Placeholder 3"/>
          <p:cNvSpPr>
            <a:spLocks noGrp="1"/>
          </p:cNvSpPr>
          <p:nvPr>
            <p:ph type="sldNum" sz="quarter" idx="5"/>
          </p:nvPr>
        </p:nvSpPr>
        <p:spPr/>
        <p:txBody>
          <a:bodyPr/>
          <a:lstStyle/>
          <a:p>
            <a:fld id="{7010653F-0F6B-465A-9F98-040104F85026}" type="slidenum">
              <a:rPr lang="en-GB" smtClean="0"/>
              <a:t>3</a:t>
            </a:fld>
            <a:endParaRPr lang="en-GB"/>
          </a:p>
        </p:txBody>
      </p:sp>
    </p:spTree>
    <p:extLst>
      <p:ext uri="{BB962C8B-B14F-4D97-AF65-F5344CB8AC3E}">
        <p14:creationId xmlns:p14="http://schemas.microsoft.com/office/powerpoint/2010/main" val="1819972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of archives, we picture libraries or museums. But memory can be held in less formal ways—in marks, gestures, and stories passed down. Art becomes an alternative archive—emotional, intuitive, and lived. </a:t>
            </a:r>
            <a:endParaRPr lang="en-GB" dirty="0"/>
          </a:p>
        </p:txBody>
      </p:sp>
      <p:sp>
        <p:nvSpPr>
          <p:cNvPr id="4" name="Slide Number Placeholder 3"/>
          <p:cNvSpPr>
            <a:spLocks noGrp="1"/>
          </p:cNvSpPr>
          <p:nvPr>
            <p:ph type="sldNum" sz="quarter" idx="5"/>
          </p:nvPr>
        </p:nvSpPr>
        <p:spPr/>
        <p:txBody>
          <a:bodyPr/>
          <a:lstStyle/>
          <a:p>
            <a:fld id="{7010653F-0F6B-465A-9F98-040104F85026}" type="slidenum">
              <a:rPr lang="en-GB" smtClean="0"/>
              <a:t>4</a:t>
            </a:fld>
            <a:endParaRPr lang="en-GB"/>
          </a:p>
        </p:txBody>
      </p:sp>
    </p:spTree>
    <p:extLst>
      <p:ext uri="{BB962C8B-B14F-4D97-AF65-F5344CB8AC3E}">
        <p14:creationId xmlns:p14="http://schemas.microsoft.com/office/powerpoint/2010/main" val="3662201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Cultural memory isn’t just history—it’s lived experience. Humans translate this through visual language: patterns, symbols, materials. </a:t>
            </a:r>
            <a:r>
              <a:rPr lang="en-US" dirty="0" err="1"/>
              <a:t>Ive</a:t>
            </a:r>
            <a:r>
              <a:rPr lang="en-US" dirty="0"/>
              <a:t> included a </a:t>
            </a:r>
            <a:r>
              <a:rPr lang="en-US" dirty="0" err="1"/>
              <a:t>frivolite</a:t>
            </a:r>
            <a:r>
              <a:rPr lang="en-US" dirty="0"/>
              <a:t> in this slide because it is something we have discussed all together and a very obvious traditional pattern that Cypriots consider extremely important to the country’s aesthetics.</a:t>
            </a:r>
            <a:endParaRPr lang="en-GB" dirty="0"/>
          </a:p>
        </p:txBody>
      </p:sp>
      <p:sp>
        <p:nvSpPr>
          <p:cNvPr id="4" name="Slide Number Placeholder 3"/>
          <p:cNvSpPr>
            <a:spLocks noGrp="1"/>
          </p:cNvSpPr>
          <p:nvPr>
            <p:ph type="sldNum" sz="quarter" idx="5"/>
          </p:nvPr>
        </p:nvSpPr>
        <p:spPr/>
        <p:txBody>
          <a:bodyPr/>
          <a:lstStyle/>
          <a:p>
            <a:fld id="{7010653F-0F6B-465A-9F98-040104F85026}" type="slidenum">
              <a:rPr lang="en-GB" smtClean="0"/>
              <a:t>5</a:t>
            </a:fld>
            <a:endParaRPr lang="en-GB"/>
          </a:p>
        </p:txBody>
      </p:sp>
    </p:spTree>
    <p:extLst>
      <p:ext uri="{BB962C8B-B14F-4D97-AF65-F5344CB8AC3E}">
        <p14:creationId xmlns:p14="http://schemas.microsoft.com/office/powerpoint/2010/main" val="1469356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intercultural contexts, memory helps bridge identities. Artists often carry stories from more than one place or culture, so Art becomes a space where those in-between experiences can be preserved and shared, which is something I believe we as a course deeply relate to.</a:t>
            </a:r>
          </a:p>
        </p:txBody>
      </p:sp>
      <p:sp>
        <p:nvSpPr>
          <p:cNvPr id="4" name="Slide Number Placeholder 3"/>
          <p:cNvSpPr>
            <a:spLocks noGrp="1"/>
          </p:cNvSpPr>
          <p:nvPr>
            <p:ph type="sldNum" sz="quarter" idx="5"/>
          </p:nvPr>
        </p:nvSpPr>
        <p:spPr/>
        <p:txBody>
          <a:bodyPr/>
          <a:lstStyle/>
          <a:p>
            <a:fld id="{7010653F-0F6B-465A-9F98-040104F85026}" type="slidenum">
              <a:rPr lang="en-GB" smtClean="0"/>
              <a:t>6</a:t>
            </a:fld>
            <a:endParaRPr lang="en-GB"/>
          </a:p>
        </p:txBody>
      </p:sp>
    </p:spTree>
    <p:extLst>
      <p:ext uri="{BB962C8B-B14F-4D97-AF65-F5344CB8AC3E}">
        <p14:creationId xmlns:p14="http://schemas.microsoft.com/office/powerpoint/2010/main" val="3709164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words, images move across language and borders. A single painting or animation can carry fragments of a homeland, a relationship, a generation’s silence. This is the power of visual storytelling.</a:t>
            </a:r>
          </a:p>
        </p:txBody>
      </p:sp>
      <p:sp>
        <p:nvSpPr>
          <p:cNvPr id="4" name="Slide Number Placeholder 3"/>
          <p:cNvSpPr>
            <a:spLocks noGrp="1"/>
          </p:cNvSpPr>
          <p:nvPr>
            <p:ph type="sldNum" sz="quarter" idx="5"/>
          </p:nvPr>
        </p:nvSpPr>
        <p:spPr/>
        <p:txBody>
          <a:bodyPr/>
          <a:lstStyle/>
          <a:p>
            <a:fld id="{7010653F-0F6B-465A-9F98-040104F85026}" type="slidenum">
              <a:rPr lang="en-GB" smtClean="0"/>
              <a:t>7</a:t>
            </a:fld>
            <a:endParaRPr lang="en-GB"/>
          </a:p>
        </p:txBody>
      </p:sp>
    </p:spTree>
    <p:extLst>
      <p:ext uri="{BB962C8B-B14F-4D97-AF65-F5344CB8AC3E}">
        <p14:creationId xmlns:p14="http://schemas.microsoft.com/office/powerpoint/2010/main" val="1662048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an example for what I mean, think of artworks that use lovers, pets, or people the artist surrounds themselves with as inspiration. These visual languages become vessels for memory—where everyday items are transformed into symbols of emotion and connection.</a:t>
            </a:r>
            <a:endParaRPr lang="en-GB" dirty="0"/>
          </a:p>
        </p:txBody>
      </p:sp>
      <p:sp>
        <p:nvSpPr>
          <p:cNvPr id="4" name="Slide Number Placeholder 3"/>
          <p:cNvSpPr>
            <a:spLocks noGrp="1"/>
          </p:cNvSpPr>
          <p:nvPr>
            <p:ph type="sldNum" sz="quarter" idx="5"/>
          </p:nvPr>
        </p:nvSpPr>
        <p:spPr/>
        <p:txBody>
          <a:bodyPr/>
          <a:lstStyle/>
          <a:p>
            <a:fld id="{7010653F-0F6B-465A-9F98-040104F85026}" type="slidenum">
              <a:rPr lang="en-GB" smtClean="0"/>
              <a:t>8</a:t>
            </a:fld>
            <a:endParaRPr lang="en-GB"/>
          </a:p>
        </p:txBody>
      </p:sp>
    </p:spTree>
    <p:extLst>
      <p:ext uri="{BB962C8B-B14F-4D97-AF65-F5344CB8AC3E}">
        <p14:creationId xmlns:p14="http://schemas.microsoft.com/office/powerpoint/2010/main" val="1972705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UNESCO defines intangible heritage as customs, traditions, and expressions passed through generations. Art can help make this intangible memory visible—especially when the original form, like oral storytelling, fades. </a:t>
            </a:r>
          </a:p>
          <a:p>
            <a:endParaRPr lang="en-GB" dirty="0"/>
          </a:p>
        </p:txBody>
      </p:sp>
      <p:sp>
        <p:nvSpPr>
          <p:cNvPr id="4" name="Slide Number Placeholder 3"/>
          <p:cNvSpPr>
            <a:spLocks noGrp="1"/>
          </p:cNvSpPr>
          <p:nvPr>
            <p:ph type="sldNum" sz="quarter" idx="5"/>
          </p:nvPr>
        </p:nvSpPr>
        <p:spPr/>
        <p:txBody>
          <a:bodyPr/>
          <a:lstStyle/>
          <a:p>
            <a:fld id="{7010653F-0F6B-465A-9F98-040104F85026}" type="slidenum">
              <a:rPr lang="en-GB" smtClean="0"/>
              <a:t>9</a:t>
            </a:fld>
            <a:endParaRPr lang="en-GB"/>
          </a:p>
        </p:txBody>
      </p:sp>
    </p:spTree>
    <p:extLst>
      <p:ext uri="{BB962C8B-B14F-4D97-AF65-F5344CB8AC3E}">
        <p14:creationId xmlns:p14="http://schemas.microsoft.com/office/powerpoint/2010/main" val="164904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D89FCD01-B0DF-49F3-9A08-6D15C23408C8}" type="datetimeFigureOut">
              <a:rPr lang="en-GB" smtClean="0"/>
              <a:t>14/05/2025</a:t>
            </a:fld>
            <a:endParaRPr lang="en-GB"/>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GB"/>
          </a:p>
        </p:txBody>
      </p:sp>
      <p:sp>
        <p:nvSpPr>
          <p:cNvPr id="6" name="Slide Number Placeholder 5"/>
          <p:cNvSpPr>
            <a:spLocks noGrp="1"/>
          </p:cNvSpPr>
          <p:nvPr>
            <p:ph type="sldNum" sz="quarter" idx="12"/>
          </p:nvPr>
        </p:nvSpPr>
        <p:spPr>
          <a:xfrm>
            <a:off x="10469880" y="320040"/>
            <a:ext cx="914400" cy="320040"/>
          </a:xfrm>
        </p:spPr>
        <p:txBody>
          <a:bodyPr/>
          <a:lstStyle/>
          <a:p>
            <a:fld id="{426FFC85-AF37-4299-8932-AB130AE0250E}" type="slidenum">
              <a:rPr lang="en-GB" smtClean="0"/>
              <a:t>‹#›</a:t>
            </a:fld>
            <a:endParaRPr lang="en-GB"/>
          </a:p>
        </p:txBody>
      </p:sp>
    </p:spTree>
    <p:extLst>
      <p:ext uri="{BB962C8B-B14F-4D97-AF65-F5344CB8AC3E}">
        <p14:creationId xmlns:p14="http://schemas.microsoft.com/office/powerpoint/2010/main" val="3432334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9FCD01-B0DF-49F3-9A08-6D15C23408C8}" type="datetimeFigureOut">
              <a:rPr lang="en-GB" smtClean="0"/>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6FFC85-AF37-4299-8932-AB130AE0250E}" type="slidenum">
              <a:rPr lang="en-GB" smtClean="0"/>
              <a:t>‹#›</a:t>
            </a:fld>
            <a:endParaRPr lang="en-GB"/>
          </a:p>
        </p:txBody>
      </p:sp>
    </p:spTree>
    <p:extLst>
      <p:ext uri="{BB962C8B-B14F-4D97-AF65-F5344CB8AC3E}">
        <p14:creationId xmlns:p14="http://schemas.microsoft.com/office/powerpoint/2010/main" val="2017489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D89FCD01-B0DF-49F3-9A08-6D15C23408C8}" type="datetimeFigureOut">
              <a:rPr lang="en-GB" smtClean="0"/>
              <a:t>14/05/2025</a:t>
            </a:fld>
            <a:endParaRPr lang="en-GB"/>
          </a:p>
        </p:txBody>
      </p:sp>
      <p:sp>
        <p:nvSpPr>
          <p:cNvPr id="5" name="Footer Placeholder 4"/>
          <p:cNvSpPr>
            <a:spLocks noGrp="1"/>
          </p:cNvSpPr>
          <p:nvPr>
            <p:ph type="ftr" sz="quarter" idx="11"/>
          </p:nvPr>
        </p:nvSpPr>
        <p:spPr>
          <a:xfrm>
            <a:off x="804672" y="6227064"/>
            <a:ext cx="10588752" cy="320040"/>
          </a:xfrm>
        </p:spPr>
        <p:txBody>
          <a:bodyPr/>
          <a:lstStyle/>
          <a:p>
            <a:endParaRPr lang="en-GB"/>
          </a:p>
        </p:txBody>
      </p:sp>
      <p:sp>
        <p:nvSpPr>
          <p:cNvPr id="6" name="Slide Number Placeholder 5"/>
          <p:cNvSpPr>
            <a:spLocks noGrp="1"/>
          </p:cNvSpPr>
          <p:nvPr>
            <p:ph type="sldNum" sz="quarter" idx="12"/>
          </p:nvPr>
        </p:nvSpPr>
        <p:spPr>
          <a:xfrm>
            <a:off x="10469880" y="320040"/>
            <a:ext cx="914400" cy="320040"/>
          </a:xfrm>
        </p:spPr>
        <p:txBody>
          <a:bodyPr/>
          <a:lstStyle/>
          <a:p>
            <a:fld id="{426FFC85-AF37-4299-8932-AB130AE0250E}" type="slidenum">
              <a:rPr lang="en-GB" smtClean="0"/>
              <a:t>‹#›</a:t>
            </a:fld>
            <a:endParaRPr lang="en-GB"/>
          </a:p>
        </p:txBody>
      </p:sp>
    </p:spTree>
    <p:extLst>
      <p:ext uri="{BB962C8B-B14F-4D97-AF65-F5344CB8AC3E}">
        <p14:creationId xmlns:p14="http://schemas.microsoft.com/office/powerpoint/2010/main" val="159886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9FCD01-B0DF-49F3-9A08-6D15C23408C8}" type="datetimeFigureOut">
              <a:rPr lang="en-GB" smtClean="0"/>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6FFC85-AF37-4299-8932-AB130AE0250E}" type="slidenum">
              <a:rPr lang="en-GB" smtClean="0"/>
              <a:t>‹#›</a:t>
            </a:fld>
            <a:endParaRPr lang="en-GB"/>
          </a:p>
        </p:txBody>
      </p:sp>
    </p:spTree>
    <p:extLst>
      <p:ext uri="{BB962C8B-B14F-4D97-AF65-F5344CB8AC3E}">
        <p14:creationId xmlns:p14="http://schemas.microsoft.com/office/powerpoint/2010/main" val="3273602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D89FCD01-B0DF-49F3-9A08-6D15C23408C8}" type="datetimeFigureOut">
              <a:rPr lang="en-GB" smtClean="0"/>
              <a:t>14/05/2025</a:t>
            </a:fld>
            <a:endParaRPr lang="en-GB"/>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GB"/>
          </a:p>
        </p:txBody>
      </p:sp>
      <p:sp>
        <p:nvSpPr>
          <p:cNvPr id="6" name="Slide Number Placeholder 5"/>
          <p:cNvSpPr>
            <a:spLocks noGrp="1"/>
          </p:cNvSpPr>
          <p:nvPr>
            <p:ph type="sldNum" sz="quarter" idx="12"/>
          </p:nvPr>
        </p:nvSpPr>
        <p:spPr>
          <a:xfrm>
            <a:off x="10469880" y="320040"/>
            <a:ext cx="914400" cy="320040"/>
          </a:xfrm>
        </p:spPr>
        <p:txBody>
          <a:bodyPr/>
          <a:lstStyle/>
          <a:p>
            <a:fld id="{426FFC85-AF37-4299-8932-AB130AE0250E}" type="slidenum">
              <a:rPr lang="en-GB" smtClean="0"/>
              <a:t>‹#›</a:t>
            </a:fld>
            <a:endParaRPr lang="en-GB"/>
          </a:p>
        </p:txBody>
      </p:sp>
    </p:spTree>
    <p:extLst>
      <p:ext uri="{BB962C8B-B14F-4D97-AF65-F5344CB8AC3E}">
        <p14:creationId xmlns:p14="http://schemas.microsoft.com/office/powerpoint/2010/main" val="2664716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D89FCD01-B0DF-49F3-9A08-6D15C23408C8}" type="datetimeFigureOut">
              <a:rPr lang="en-GB" smtClean="0"/>
              <a:t>14/05/2025</a:t>
            </a:fld>
            <a:endParaRPr lang="en-GB"/>
          </a:p>
        </p:txBody>
      </p:sp>
      <p:sp>
        <p:nvSpPr>
          <p:cNvPr id="6" name="Footer Placeholder 5"/>
          <p:cNvSpPr>
            <a:spLocks noGrp="1"/>
          </p:cNvSpPr>
          <p:nvPr>
            <p:ph type="ftr" sz="quarter" idx="11"/>
          </p:nvPr>
        </p:nvSpPr>
        <p:spPr>
          <a:xfrm>
            <a:off x="804672" y="6227064"/>
            <a:ext cx="10588752" cy="320040"/>
          </a:xfrm>
        </p:spPr>
        <p:txBody>
          <a:bodyPr/>
          <a:lstStyle/>
          <a:p>
            <a:endParaRPr lang="en-GB"/>
          </a:p>
        </p:txBody>
      </p:sp>
      <p:sp>
        <p:nvSpPr>
          <p:cNvPr id="7" name="Slide Number Placeholder 6"/>
          <p:cNvSpPr>
            <a:spLocks noGrp="1"/>
          </p:cNvSpPr>
          <p:nvPr>
            <p:ph type="sldNum" sz="quarter" idx="12"/>
          </p:nvPr>
        </p:nvSpPr>
        <p:spPr>
          <a:xfrm>
            <a:off x="10469880" y="320040"/>
            <a:ext cx="914400" cy="320040"/>
          </a:xfrm>
        </p:spPr>
        <p:txBody>
          <a:bodyPr/>
          <a:lstStyle/>
          <a:p>
            <a:fld id="{426FFC85-AF37-4299-8932-AB130AE0250E}" type="slidenum">
              <a:rPr lang="en-GB" smtClean="0"/>
              <a:t>‹#›</a:t>
            </a:fld>
            <a:endParaRPr lang="en-GB"/>
          </a:p>
        </p:txBody>
      </p:sp>
    </p:spTree>
    <p:extLst>
      <p:ext uri="{BB962C8B-B14F-4D97-AF65-F5344CB8AC3E}">
        <p14:creationId xmlns:p14="http://schemas.microsoft.com/office/powerpoint/2010/main" val="60175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D89FCD01-B0DF-49F3-9A08-6D15C23408C8}" type="datetimeFigureOut">
              <a:rPr lang="en-GB" smtClean="0"/>
              <a:t>14/05/2025</a:t>
            </a:fld>
            <a:endParaRPr lang="en-GB"/>
          </a:p>
        </p:txBody>
      </p:sp>
      <p:sp>
        <p:nvSpPr>
          <p:cNvPr id="8" name="Footer Placeholder 7"/>
          <p:cNvSpPr>
            <a:spLocks noGrp="1"/>
          </p:cNvSpPr>
          <p:nvPr>
            <p:ph type="ftr" sz="quarter" idx="11"/>
          </p:nvPr>
        </p:nvSpPr>
        <p:spPr>
          <a:xfrm>
            <a:off x="804672" y="6227064"/>
            <a:ext cx="10588752" cy="320040"/>
          </a:xfrm>
        </p:spPr>
        <p:txBody>
          <a:bodyPr/>
          <a:lstStyle/>
          <a:p>
            <a:endParaRPr lang="en-GB"/>
          </a:p>
        </p:txBody>
      </p:sp>
      <p:sp>
        <p:nvSpPr>
          <p:cNvPr id="9" name="Slide Number Placeholder 8"/>
          <p:cNvSpPr>
            <a:spLocks noGrp="1"/>
          </p:cNvSpPr>
          <p:nvPr>
            <p:ph type="sldNum" sz="quarter" idx="12"/>
          </p:nvPr>
        </p:nvSpPr>
        <p:spPr>
          <a:xfrm>
            <a:off x="10469880" y="320040"/>
            <a:ext cx="914400" cy="320040"/>
          </a:xfrm>
        </p:spPr>
        <p:txBody>
          <a:bodyPr/>
          <a:lstStyle/>
          <a:p>
            <a:fld id="{426FFC85-AF37-4299-8932-AB130AE0250E}" type="slidenum">
              <a:rPr lang="en-GB" smtClean="0"/>
              <a:t>‹#›</a:t>
            </a:fld>
            <a:endParaRPr lang="en-GB"/>
          </a:p>
        </p:txBody>
      </p:sp>
    </p:spTree>
    <p:extLst>
      <p:ext uri="{BB962C8B-B14F-4D97-AF65-F5344CB8AC3E}">
        <p14:creationId xmlns:p14="http://schemas.microsoft.com/office/powerpoint/2010/main" val="2023695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9FCD01-B0DF-49F3-9A08-6D15C23408C8}" type="datetimeFigureOut">
              <a:rPr lang="en-GB" smtClean="0"/>
              <a:t>14/05/2025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26FFC85-AF37-4299-8932-AB130AE0250E}" type="slidenum">
              <a:rPr lang="en-GB" smtClean="0"/>
              <a:t>‹#›</a:t>
            </a:fld>
            <a:endParaRPr lang="en-GB"/>
          </a:p>
        </p:txBody>
      </p:sp>
    </p:spTree>
    <p:extLst>
      <p:ext uri="{BB962C8B-B14F-4D97-AF65-F5344CB8AC3E}">
        <p14:creationId xmlns:p14="http://schemas.microsoft.com/office/powerpoint/2010/main" val="869245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D89FCD01-B0DF-49F3-9A08-6D15C23408C8}" type="datetimeFigureOut">
              <a:rPr lang="en-GB" smtClean="0"/>
              <a:t>14/05/2025</a:t>
            </a:fld>
            <a:endParaRPr lang="en-GB"/>
          </a:p>
        </p:txBody>
      </p:sp>
      <p:sp>
        <p:nvSpPr>
          <p:cNvPr id="3" name="Footer Placeholder 2"/>
          <p:cNvSpPr>
            <a:spLocks noGrp="1"/>
          </p:cNvSpPr>
          <p:nvPr>
            <p:ph type="ftr" sz="quarter" idx="11"/>
          </p:nvPr>
        </p:nvSpPr>
        <p:spPr>
          <a:xfrm>
            <a:off x="804672" y="6227064"/>
            <a:ext cx="10588752" cy="320040"/>
          </a:xfrm>
        </p:spPr>
        <p:txBody>
          <a:bodyPr/>
          <a:lstStyle/>
          <a:p>
            <a:endParaRPr lang="en-GB"/>
          </a:p>
        </p:txBody>
      </p:sp>
      <p:sp>
        <p:nvSpPr>
          <p:cNvPr id="4" name="Slide Number Placeholder 3"/>
          <p:cNvSpPr>
            <a:spLocks noGrp="1"/>
          </p:cNvSpPr>
          <p:nvPr>
            <p:ph type="sldNum" sz="quarter" idx="12"/>
          </p:nvPr>
        </p:nvSpPr>
        <p:spPr>
          <a:xfrm>
            <a:off x="10469880" y="320040"/>
            <a:ext cx="914400" cy="320040"/>
          </a:xfrm>
        </p:spPr>
        <p:txBody>
          <a:bodyPr/>
          <a:lstStyle/>
          <a:p>
            <a:fld id="{426FFC85-AF37-4299-8932-AB130AE0250E}" type="slidenum">
              <a:rPr lang="en-GB" smtClean="0"/>
              <a:t>‹#›</a:t>
            </a:fld>
            <a:endParaRPr lang="en-GB"/>
          </a:p>
        </p:txBody>
      </p:sp>
    </p:spTree>
    <p:extLst>
      <p:ext uri="{BB962C8B-B14F-4D97-AF65-F5344CB8AC3E}">
        <p14:creationId xmlns:p14="http://schemas.microsoft.com/office/powerpoint/2010/main" val="503881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9FCD01-B0DF-49F3-9A08-6D15C23408C8}" type="datetimeFigureOut">
              <a:rPr lang="en-GB" smtClean="0"/>
              <a:t>14/05/2025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6FFC85-AF37-4299-8932-AB130AE0250E}" type="slidenum">
              <a:rPr lang="en-GB" smtClean="0"/>
              <a:t>‹#›</a:t>
            </a:fld>
            <a:endParaRPr lang="en-GB"/>
          </a:p>
        </p:txBody>
      </p:sp>
    </p:spTree>
    <p:extLst>
      <p:ext uri="{BB962C8B-B14F-4D97-AF65-F5344CB8AC3E}">
        <p14:creationId xmlns:p14="http://schemas.microsoft.com/office/powerpoint/2010/main" val="178913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D89FCD01-B0DF-49F3-9A08-6D15C23408C8}" type="datetimeFigureOut">
              <a:rPr lang="en-GB" smtClean="0"/>
              <a:t>14/05/2025</a:t>
            </a:fld>
            <a:endParaRPr lang="en-GB"/>
          </a:p>
        </p:txBody>
      </p:sp>
      <p:sp>
        <p:nvSpPr>
          <p:cNvPr id="6" name="Footer Placeholder 5"/>
          <p:cNvSpPr>
            <a:spLocks noGrp="1"/>
          </p:cNvSpPr>
          <p:nvPr>
            <p:ph type="ftr" sz="quarter" idx="11"/>
          </p:nvPr>
        </p:nvSpPr>
        <p:spPr>
          <a:xfrm>
            <a:off x="804672" y="6227064"/>
            <a:ext cx="5942203" cy="320040"/>
          </a:xfrm>
        </p:spPr>
        <p:txBody>
          <a:bodyPr/>
          <a:lstStyle/>
          <a:p>
            <a:endParaRPr lang="en-GB"/>
          </a:p>
        </p:txBody>
      </p:sp>
      <p:sp>
        <p:nvSpPr>
          <p:cNvPr id="7" name="Slide Number Placeholder 6"/>
          <p:cNvSpPr>
            <a:spLocks noGrp="1"/>
          </p:cNvSpPr>
          <p:nvPr>
            <p:ph type="sldNum" sz="quarter" idx="12"/>
          </p:nvPr>
        </p:nvSpPr>
        <p:spPr>
          <a:xfrm>
            <a:off x="5828377" y="320040"/>
            <a:ext cx="914400" cy="320040"/>
          </a:xfrm>
        </p:spPr>
        <p:txBody>
          <a:bodyPr/>
          <a:lstStyle/>
          <a:p>
            <a:fld id="{426FFC85-AF37-4299-8932-AB130AE0250E}" type="slidenum">
              <a:rPr lang="en-GB" smtClean="0"/>
              <a:t>‹#›</a:t>
            </a:fld>
            <a:endParaRPr lang="en-GB"/>
          </a:p>
        </p:txBody>
      </p:sp>
    </p:spTree>
    <p:extLst>
      <p:ext uri="{BB962C8B-B14F-4D97-AF65-F5344CB8AC3E}">
        <p14:creationId xmlns:p14="http://schemas.microsoft.com/office/powerpoint/2010/main" val="2857803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D89FCD01-B0DF-49F3-9A08-6D15C23408C8}" type="datetimeFigureOut">
              <a:rPr lang="en-GB" smtClean="0"/>
              <a:t>14/05/2025</a:t>
            </a:fld>
            <a:endParaRPr lang="en-GB"/>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426FFC85-AF37-4299-8932-AB130AE0250E}" type="slidenum">
              <a:rPr lang="en-GB" smtClean="0"/>
              <a:t>‹#›</a:t>
            </a:fld>
            <a:endParaRPr lang="en-GB"/>
          </a:p>
        </p:txBody>
      </p:sp>
    </p:spTree>
    <p:extLst>
      <p:ext uri="{BB962C8B-B14F-4D97-AF65-F5344CB8AC3E}">
        <p14:creationId xmlns:p14="http://schemas.microsoft.com/office/powerpoint/2010/main" val="70045587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08A8AC-B87E-C263-3B93-8CFED030BB5E}"/>
            </a:ext>
          </a:extLst>
        </p:cNvPr>
        <p:cNvGrpSpPr/>
        <p:nvPr/>
      </p:nvGrpSpPr>
      <p:grpSpPr>
        <a:xfrm>
          <a:off x="0" y="0"/>
          <a:ext cx="0" cy="0"/>
          <a:chOff x="0" y="0"/>
          <a:chExt cx="0" cy="0"/>
        </a:xfrm>
      </p:grpSpPr>
      <p:sp useBgFill="1">
        <p:nvSpPr>
          <p:cNvPr id="121" name="Rectangle 120">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D91A9185-A7D5-460B-98BC-0BF2EBD3E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3" name="Freeform 5">
              <a:extLst>
                <a:ext uri="{FF2B5EF4-FFF2-40B4-BE49-F238E27FC236}">
                  <a16:creationId xmlns:a16="http://schemas.microsoft.com/office/drawing/2014/main" id="{8AFC1764-6516-4F77-BF30-B8ADB3C9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4" name="Freeform 6">
              <a:extLst>
                <a:ext uri="{FF2B5EF4-FFF2-40B4-BE49-F238E27FC236}">
                  <a16:creationId xmlns:a16="http://schemas.microsoft.com/office/drawing/2014/main" id="{FCAFF9F9-F806-47EC-BCAC-9921E719F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5" name="Freeform 7">
              <a:extLst>
                <a:ext uri="{FF2B5EF4-FFF2-40B4-BE49-F238E27FC236}">
                  <a16:creationId xmlns:a16="http://schemas.microsoft.com/office/drawing/2014/main" id="{09D92491-36BD-4861-BA54-DD88E6089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6" name="Freeform 8">
              <a:extLst>
                <a:ext uri="{FF2B5EF4-FFF2-40B4-BE49-F238E27FC236}">
                  <a16:creationId xmlns:a16="http://schemas.microsoft.com/office/drawing/2014/main" id="{23740E15-AB86-4E5C-A137-07E0DDC03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7" name="Freeform 9">
              <a:extLst>
                <a:ext uri="{FF2B5EF4-FFF2-40B4-BE49-F238E27FC236}">
                  <a16:creationId xmlns:a16="http://schemas.microsoft.com/office/drawing/2014/main" id="{BE097852-1F54-4EF0-A1BE-561272FC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8" name="Freeform 10">
              <a:extLst>
                <a:ext uri="{FF2B5EF4-FFF2-40B4-BE49-F238E27FC236}">
                  <a16:creationId xmlns:a16="http://schemas.microsoft.com/office/drawing/2014/main" id="{5C2DF1F9-21CC-430E-84C8-356C73C6F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9" name="Freeform 11">
              <a:extLst>
                <a:ext uri="{FF2B5EF4-FFF2-40B4-BE49-F238E27FC236}">
                  <a16:creationId xmlns:a16="http://schemas.microsoft.com/office/drawing/2014/main" id="{7F11B45B-3EDE-4B6A-903B-0AE6E9DD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0" name="Freeform 12">
              <a:extLst>
                <a:ext uri="{FF2B5EF4-FFF2-40B4-BE49-F238E27FC236}">
                  <a16:creationId xmlns:a16="http://schemas.microsoft.com/office/drawing/2014/main" id="{F77FDDC5-477E-420D-B98F-42ABA2477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1" name="Freeform 13">
              <a:extLst>
                <a:ext uri="{FF2B5EF4-FFF2-40B4-BE49-F238E27FC236}">
                  <a16:creationId xmlns:a16="http://schemas.microsoft.com/office/drawing/2014/main" id="{A92C0474-B573-45C5-84C5-194CE1715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2" name="Freeform 14">
              <a:extLst>
                <a:ext uri="{FF2B5EF4-FFF2-40B4-BE49-F238E27FC236}">
                  <a16:creationId xmlns:a16="http://schemas.microsoft.com/office/drawing/2014/main" id="{2FBC62F8-64D0-4025-99AE-A04E291D9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3" name="Freeform 15">
              <a:extLst>
                <a:ext uri="{FF2B5EF4-FFF2-40B4-BE49-F238E27FC236}">
                  <a16:creationId xmlns:a16="http://schemas.microsoft.com/office/drawing/2014/main" id="{7632F945-80B5-4575-A538-29495BF8F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4" name="Freeform 16">
              <a:extLst>
                <a:ext uri="{FF2B5EF4-FFF2-40B4-BE49-F238E27FC236}">
                  <a16:creationId xmlns:a16="http://schemas.microsoft.com/office/drawing/2014/main" id="{5562CC17-43D4-4E57-AE08-83952EE5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5" name="Freeform 17">
              <a:extLst>
                <a:ext uri="{FF2B5EF4-FFF2-40B4-BE49-F238E27FC236}">
                  <a16:creationId xmlns:a16="http://schemas.microsoft.com/office/drawing/2014/main" id="{E1D78CFE-04CA-4101-AFCF-196940B2D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6" name="Freeform 18">
              <a:extLst>
                <a:ext uri="{FF2B5EF4-FFF2-40B4-BE49-F238E27FC236}">
                  <a16:creationId xmlns:a16="http://schemas.microsoft.com/office/drawing/2014/main" id="{41F2A149-A64E-4690-B049-18C156A8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7" name="Freeform 19">
              <a:extLst>
                <a:ext uri="{FF2B5EF4-FFF2-40B4-BE49-F238E27FC236}">
                  <a16:creationId xmlns:a16="http://schemas.microsoft.com/office/drawing/2014/main" id="{D9313C72-D62D-4416-A6AE-7EB7D6B54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 name="Freeform 20">
              <a:extLst>
                <a:ext uri="{FF2B5EF4-FFF2-40B4-BE49-F238E27FC236}">
                  <a16:creationId xmlns:a16="http://schemas.microsoft.com/office/drawing/2014/main" id="{77B03BEA-76E5-4ECB-B9BB-D89D27509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9" name="Freeform 21">
              <a:extLst>
                <a:ext uri="{FF2B5EF4-FFF2-40B4-BE49-F238E27FC236}">
                  <a16:creationId xmlns:a16="http://schemas.microsoft.com/office/drawing/2014/main" id="{6AF6BECE-416D-4C3A-AD6F-68B08F3CA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40" name="Freeform 22">
              <a:extLst>
                <a:ext uri="{FF2B5EF4-FFF2-40B4-BE49-F238E27FC236}">
                  <a16:creationId xmlns:a16="http://schemas.microsoft.com/office/drawing/2014/main" id="{B9197E2A-A098-480D-A2A6-3F3B889ED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41" name="Freeform 23">
              <a:extLst>
                <a:ext uri="{FF2B5EF4-FFF2-40B4-BE49-F238E27FC236}">
                  <a16:creationId xmlns:a16="http://schemas.microsoft.com/office/drawing/2014/main" id="{5A493EDB-6C9E-483F-86A6-0F473E590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2" name="Title 1">
            <a:extLst>
              <a:ext uri="{FF2B5EF4-FFF2-40B4-BE49-F238E27FC236}">
                <a16:creationId xmlns:a16="http://schemas.microsoft.com/office/drawing/2014/main" id="{5FD0FF94-8A7E-91B8-E459-0AF7792BB8C8}"/>
              </a:ext>
            </a:extLst>
          </p:cNvPr>
          <p:cNvSpPr>
            <a:spLocks noGrp="1"/>
          </p:cNvSpPr>
          <p:nvPr>
            <p:ph type="ctrTitle"/>
          </p:nvPr>
        </p:nvSpPr>
        <p:spPr>
          <a:xfrm>
            <a:off x="2037374" y="1263404"/>
            <a:ext cx="8835414" cy="3115075"/>
          </a:xfrm>
        </p:spPr>
        <p:txBody>
          <a:bodyPr>
            <a:noAutofit/>
          </a:bodyPr>
          <a:lstStyle/>
          <a:p>
            <a:r>
              <a:rPr lang="en-US" sz="9600" b="1" i="1" dirty="0">
                <a:solidFill>
                  <a:schemeClr val="accent2">
                    <a:lumMod val="50000"/>
                  </a:schemeClr>
                </a:solidFill>
              </a:rPr>
              <a:t>Art as an Archive of Memory</a:t>
            </a:r>
            <a:endParaRPr lang="en-GB" sz="9600" b="1" i="1" dirty="0">
              <a:solidFill>
                <a:schemeClr val="accent2">
                  <a:lumMod val="50000"/>
                </a:schemeClr>
              </a:solidFill>
            </a:endParaRPr>
          </a:p>
        </p:txBody>
      </p:sp>
      <p:sp>
        <p:nvSpPr>
          <p:cNvPr id="3" name="Subtitle 2">
            <a:extLst>
              <a:ext uri="{FF2B5EF4-FFF2-40B4-BE49-F238E27FC236}">
                <a16:creationId xmlns:a16="http://schemas.microsoft.com/office/drawing/2014/main" id="{35E11E24-D381-8F07-4CCC-5B13FF226C10}"/>
              </a:ext>
            </a:extLst>
          </p:cNvPr>
          <p:cNvSpPr>
            <a:spLocks noGrp="1"/>
          </p:cNvSpPr>
          <p:nvPr>
            <p:ph type="subTitle" idx="1"/>
          </p:nvPr>
        </p:nvSpPr>
        <p:spPr>
          <a:xfrm>
            <a:off x="2037374" y="4560432"/>
            <a:ext cx="8300202" cy="1228171"/>
          </a:xfrm>
        </p:spPr>
        <p:txBody>
          <a:bodyPr>
            <a:normAutofit/>
          </a:bodyPr>
          <a:lstStyle/>
          <a:p>
            <a:pPr algn="l"/>
            <a:r>
              <a:rPr lang="en-US" sz="2400" dirty="0">
                <a:solidFill>
                  <a:schemeClr val="tx1"/>
                </a:solidFill>
              </a:rPr>
              <a:t>PECHA KUCHA STYLE PRESENTATION</a:t>
            </a:r>
          </a:p>
          <a:p>
            <a:pPr algn="l"/>
            <a:r>
              <a:rPr lang="en-US" sz="2400" dirty="0">
                <a:solidFill>
                  <a:schemeClr val="tx1"/>
                </a:solidFill>
              </a:rPr>
              <a:t>By: Melissini Motiti 14/05/2025</a:t>
            </a:r>
            <a:endParaRPr lang="en-GB" sz="2400" dirty="0">
              <a:solidFill>
                <a:schemeClr val="tx1"/>
              </a:solidFill>
            </a:endParaRPr>
          </a:p>
        </p:txBody>
      </p:sp>
      <p:sp>
        <p:nvSpPr>
          <p:cNvPr id="142" name="Isosceles Triangle 141">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90253" y="3276595"/>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81174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591A75-32E9-4DA3-192E-3516A3403E7F}"/>
            </a:ext>
          </a:extLst>
        </p:cNvPr>
        <p:cNvGrpSpPr/>
        <p:nvPr/>
      </p:nvGrpSpPr>
      <p:grpSpPr>
        <a:xfrm>
          <a:off x="0" y="0"/>
          <a:ext cx="0" cy="0"/>
          <a:chOff x="0" y="0"/>
          <a:chExt cx="0" cy="0"/>
        </a:xfrm>
      </p:grpSpPr>
      <p:sp useBgFill="1">
        <p:nvSpPr>
          <p:cNvPr id="121" name="Rectangle 120">
            <a:extLst>
              <a:ext uri="{FF2B5EF4-FFF2-40B4-BE49-F238E27FC236}">
                <a16:creationId xmlns:a16="http://schemas.microsoft.com/office/drawing/2014/main" id="{8753C389-90D1-CDEE-F602-3878CD7C57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3F0868C6-A42F-19E5-8484-3D506B48BA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3" name="Freeform 5">
              <a:extLst>
                <a:ext uri="{FF2B5EF4-FFF2-40B4-BE49-F238E27FC236}">
                  <a16:creationId xmlns:a16="http://schemas.microsoft.com/office/drawing/2014/main" id="{E0F5010F-AAA0-E614-1978-2FBBEB1A0F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4" name="Freeform 6">
              <a:extLst>
                <a:ext uri="{FF2B5EF4-FFF2-40B4-BE49-F238E27FC236}">
                  <a16:creationId xmlns:a16="http://schemas.microsoft.com/office/drawing/2014/main" id="{D7D52465-163D-3571-8FFD-D0F0416DB9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5" name="Freeform 7">
              <a:extLst>
                <a:ext uri="{FF2B5EF4-FFF2-40B4-BE49-F238E27FC236}">
                  <a16:creationId xmlns:a16="http://schemas.microsoft.com/office/drawing/2014/main" id="{D2438750-776D-6D31-968B-36CBF0F4B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6" name="Freeform 8">
              <a:extLst>
                <a:ext uri="{FF2B5EF4-FFF2-40B4-BE49-F238E27FC236}">
                  <a16:creationId xmlns:a16="http://schemas.microsoft.com/office/drawing/2014/main" id="{A88C6E56-393D-4F47-BE9E-0A94975F6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7" name="Freeform 9">
              <a:extLst>
                <a:ext uri="{FF2B5EF4-FFF2-40B4-BE49-F238E27FC236}">
                  <a16:creationId xmlns:a16="http://schemas.microsoft.com/office/drawing/2014/main" id="{BA11B6AC-37C6-04E6-4ED5-A8BCA1EF5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8" name="Freeform 10">
              <a:extLst>
                <a:ext uri="{FF2B5EF4-FFF2-40B4-BE49-F238E27FC236}">
                  <a16:creationId xmlns:a16="http://schemas.microsoft.com/office/drawing/2014/main" id="{22077B01-9D73-6B3E-ADD3-EAB4E7260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9" name="Freeform 11">
              <a:extLst>
                <a:ext uri="{FF2B5EF4-FFF2-40B4-BE49-F238E27FC236}">
                  <a16:creationId xmlns:a16="http://schemas.microsoft.com/office/drawing/2014/main" id="{55E5EEBB-7E80-5A9D-6864-C95948124D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0" name="Freeform 12">
              <a:extLst>
                <a:ext uri="{FF2B5EF4-FFF2-40B4-BE49-F238E27FC236}">
                  <a16:creationId xmlns:a16="http://schemas.microsoft.com/office/drawing/2014/main" id="{E9B85521-B014-574C-3C62-CF181A409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1" name="Freeform 13">
              <a:extLst>
                <a:ext uri="{FF2B5EF4-FFF2-40B4-BE49-F238E27FC236}">
                  <a16:creationId xmlns:a16="http://schemas.microsoft.com/office/drawing/2014/main" id="{9284752C-0B9E-96DF-1E88-95F5630A8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2" name="Freeform 14">
              <a:extLst>
                <a:ext uri="{FF2B5EF4-FFF2-40B4-BE49-F238E27FC236}">
                  <a16:creationId xmlns:a16="http://schemas.microsoft.com/office/drawing/2014/main" id="{98EACEC1-1EF5-EDB8-BDBE-9CDB8EFB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3" name="Freeform 15">
              <a:extLst>
                <a:ext uri="{FF2B5EF4-FFF2-40B4-BE49-F238E27FC236}">
                  <a16:creationId xmlns:a16="http://schemas.microsoft.com/office/drawing/2014/main" id="{B08820A6-D602-A63D-E591-DEB41A184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4" name="Freeform 16">
              <a:extLst>
                <a:ext uri="{FF2B5EF4-FFF2-40B4-BE49-F238E27FC236}">
                  <a16:creationId xmlns:a16="http://schemas.microsoft.com/office/drawing/2014/main" id="{437EFA27-29BE-9ED5-2408-BB7366BDA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5" name="Freeform 17">
              <a:extLst>
                <a:ext uri="{FF2B5EF4-FFF2-40B4-BE49-F238E27FC236}">
                  <a16:creationId xmlns:a16="http://schemas.microsoft.com/office/drawing/2014/main" id="{3267DDB0-FB0B-63EA-F7AC-552EE03F9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6" name="Freeform 18">
              <a:extLst>
                <a:ext uri="{FF2B5EF4-FFF2-40B4-BE49-F238E27FC236}">
                  <a16:creationId xmlns:a16="http://schemas.microsoft.com/office/drawing/2014/main" id="{B4863AA2-0099-883A-7EFF-9E22FD852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7" name="Freeform 19">
              <a:extLst>
                <a:ext uri="{FF2B5EF4-FFF2-40B4-BE49-F238E27FC236}">
                  <a16:creationId xmlns:a16="http://schemas.microsoft.com/office/drawing/2014/main" id="{4B79932C-F867-513F-4CF1-2605FB9CD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 name="Freeform 20">
              <a:extLst>
                <a:ext uri="{FF2B5EF4-FFF2-40B4-BE49-F238E27FC236}">
                  <a16:creationId xmlns:a16="http://schemas.microsoft.com/office/drawing/2014/main" id="{3B4BE0E1-9A3F-74DE-D50D-A28C006F0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9" name="Freeform 21">
              <a:extLst>
                <a:ext uri="{FF2B5EF4-FFF2-40B4-BE49-F238E27FC236}">
                  <a16:creationId xmlns:a16="http://schemas.microsoft.com/office/drawing/2014/main" id="{E09DB0A9-9056-6C93-81BA-293FD8A9BA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40" name="Freeform 22">
              <a:extLst>
                <a:ext uri="{FF2B5EF4-FFF2-40B4-BE49-F238E27FC236}">
                  <a16:creationId xmlns:a16="http://schemas.microsoft.com/office/drawing/2014/main" id="{587DD07D-07EA-A7BB-0AA1-A800AB4E6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41" name="Freeform 23">
              <a:extLst>
                <a:ext uri="{FF2B5EF4-FFF2-40B4-BE49-F238E27FC236}">
                  <a16:creationId xmlns:a16="http://schemas.microsoft.com/office/drawing/2014/main" id="{0D2167CE-7D1B-165D-F448-93357835A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142" name="Isosceles Triangle 141">
            <a:extLst>
              <a:ext uri="{FF2B5EF4-FFF2-40B4-BE49-F238E27FC236}">
                <a16:creationId xmlns:a16="http://schemas.microsoft.com/office/drawing/2014/main" id="{6FC09AFD-DF8C-64EF-EEDB-72E1EBD6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90253" y="3276595"/>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Subtitle 6">
            <a:extLst>
              <a:ext uri="{FF2B5EF4-FFF2-40B4-BE49-F238E27FC236}">
                <a16:creationId xmlns:a16="http://schemas.microsoft.com/office/drawing/2014/main" id="{C412F60F-E2B5-2D69-B9B4-E4EE2E821073}"/>
              </a:ext>
            </a:extLst>
          </p:cNvPr>
          <p:cNvSpPr>
            <a:spLocks noGrp="1"/>
          </p:cNvSpPr>
          <p:nvPr>
            <p:ph type="subTitle" idx="1"/>
          </p:nvPr>
        </p:nvSpPr>
        <p:spPr/>
        <p:txBody>
          <a:bodyPr/>
          <a:lstStyle/>
          <a:p>
            <a:endParaRPr lang="en-GB"/>
          </a:p>
        </p:txBody>
      </p:sp>
      <p:pic>
        <p:nvPicPr>
          <p:cNvPr id="9" name="Picture 8">
            <a:extLst>
              <a:ext uri="{FF2B5EF4-FFF2-40B4-BE49-F238E27FC236}">
                <a16:creationId xmlns:a16="http://schemas.microsoft.com/office/drawing/2014/main" id="{F40B9805-223A-3E1A-BEA5-558E82F110E0}"/>
              </a:ext>
            </a:extLst>
          </p:cNvPr>
          <p:cNvPicPr>
            <a:picLocks noChangeAspect="1"/>
          </p:cNvPicPr>
          <p:nvPr/>
        </p:nvPicPr>
        <p:blipFill>
          <a:blip r:embed="rId3"/>
          <a:stretch>
            <a:fillRect/>
          </a:stretch>
        </p:blipFill>
        <p:spPr>
          <a:xfrm>
            <a:off x="0" y="32566"/>
            <a:ext cx="12192000" cy="6792868"/>
          </a:xfrm>
          <a:prstGeom prst="rect">
            <a:avLst/>
          </a:prstGeom>
        </p:spPr>
      </p:pic>
      <p:pic>
        <p:nvPicPr>
          <p:cNvPr id="10" name="Picture 7" descr="AI Generated. AI Generative. Primitive historical stone cave wall ...">
            <a:extLst>
              <a:ext uri="{FF2B5EF4-FFF2-40B4-BE49-F238E27FC236}">
                <a16:creationId xmlns:a16="http://schemas.microsoft.com/office/drawing/2014/main" id="{A5CD3700-2D4D-D327-9672-F1F879821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2480" y="-157446"/>
            <a:ext cx="14722066" cy="73610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eorge Stubbs (1724 - 1806), Whistlejacket, National Gallery, London ...">
            <a:extLst>
              <a:ext uri="{FF2B5EF4-FFF2-40B4-BE49-F238E27FC236}">
                <a16:creationId xmlns:a16="http://schemas.microsoft.com/office/drawing/2014/main" id="{B0DBF058-463D-DBEB-E610-619FD03685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3776" y="-210768"/>
            <a:ext cx="6578933" cy="758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001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9F81C1-119D-02D8-9FD7-B9BFEA1E0024}"/>
            </a:ext>
          </a:extLst>
        </p:cNvPr>
        <p:cNvGrpSpPr/>
        <p:nvPr/>
      </p:nvGrpSpPr>
      <p:grpSpPr>
        <a:xfrm>
          <a:off x="0" y="0"/>
          <a:ext cx="0" cy="0"/>
          <a:chOff x="0" y="0"/>
          <a:chExt cx="0" cy="0"/>
        </a:xfrm>
      </p:grpSpPr>
      <p:pic>
        <p:nvPicPr>
          <p:cNvPr id="6147" name="Picture 3" descr="Working Hands | Working hands, Hands, Hand shadows">
            <a:extLst>
              <a:ext uri="{FF2B5EF4-FFF2-40B4-BE49-F238E27FC236}">
                <a16:creationId xmlns:a16="http://schemas.microsoft.com/office/drawing/2014/main" id="{FDD1A8C5-C2A6-9FCB-A584-C2353BB98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817" b="12128"/>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6175" name="Group 6174">
            <a:extLst>
              <a:ext uri="{FF2B5EF4-FFF2-40B4-BE49-F238E27FC236}">
                <a16:creationId xmlns:a16="http://schemas.microsoft.com/office/drawing/2014/main" id="{5927D013-91F2-4965-B38E-247BB7DEFD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6176" name="Freeform 5">
              <a:extLst>
                <a:ext uri="{FF2B5EF4-FFF2-40B4-BE49-F238E27FC236}">
                  <a16:creationId xmlns:a16="http://schemas.microsoft.com/office/drawing/2014/main" id="{2BEBDCF3-5071-4ECE-BF3C-223C7A9A0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77" name="Freeform 6">
              <a:extLst>
                <a:ext uri="{FF2B5EF4-FFF2-40B4-BE49-F238E27FC236}">
                  <a16:creationId xmlns:a16="http://schemas.microsoft.com/office/drawing/2014/main" id="{4524B84A-BEB9-44DD-A582-DD7F38570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78" name="Freeform 7">
              <a:extLst>
                <a:ext uri="{FF2B5EF4-FFF2-40B4-BE49-F238E27FC236}">
                  <a16:creationId xmlns:a16="http://schemas.microsoft.com/office/drawing/2014/main" id="{FF261CBD-A93E-4EEE-8B50-C17F36477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79" name="Freeform 8">
              <a:extLst>
                <a:ext uri="{FF2B5EF4-FFF2-40B4-BE49-F238E27FC236}">
                  <a16:creationId xmlns:a16="http://schemas.microsoft.com/office/drawing/2014/main" id="{A810A108-E17C-4DCF-9C1A-DE4CBB4A0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80" name="Freeform 9">
              <a:extLst>
                <a:ext uri="{FF2B5EF4-FFF2-40B4-BE49-F238E27FC236}">
                  <a16:creationId xmlns:a16="http://schemas.microsoft.com/office/drawing/2014/main" id="{9C897D38-EAD4-4CF8-B75A-34415F0E2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81" name="Freeform 10">
              <a:extLst>
                <a:ext uri="{FF2B5EF4-FFF2-40B4-BE49-F238E27FC236}">
                  <a16:creationId xmlns:a16="http://schemas.microsoft.com/office/drawing/2014/main" id="{FEC7A3C5-0978-4C9F-AD47-57CDE1D27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82" name="Freeform 11">
              <a:extLst>
                <a:ext uri="{FF2B5EF4-FFF2-40B4-BE49-F238E27FC236}">
                  <a16:creationId xmlns:a16="http://schemas.microsoft.com/office/drawing/2014/main" id="{1752DF1E-E0DB-4264-893D-15BD90B19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83" name="Freeform 12">
              <a:extLst>
                <a:ext uri="{FF2B5EF4-FFF2-40B4-BE49-F238E27FC236}">
                  <a16:creationId xmlns:a16="http://schemas.microsoft.com/office/drawing/2014/main" id="{45359FB8-E648-4A60-9B0C-674D76EC4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84" name="Freeform 13">
              <a:extLst>
                <a:ext uri="{FF2B5EF4-FFF2-40B4-BE49-F238E27FC236}">
                  <a16:creationId xmlns:a16="http://schemas.microsoft.com/office/drawing/2014/main" id="{A43C9C90-3735-439A-9B05-471570462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85" name="Freeform 14">
              <a:extLst>
                <a:ext uri="{FF2B5EF4-FFF2-40B4-BE49-F238E27FC236}">
                  <a16:creationId xmlns:a16="http://schemas.microsoft.com/office/drawing/2014/main" id="{3D333B98-AFDD-45EF-9EB6-8CF1A7D4E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86" name="Freeform 15">
              <a:extLst>
                <a:ext uri="{FF2B5EF4-FFF2-40B4-BE49-F238E27FC236}">
                  <a16:creationId xmlns:a16="http://schemas.microsoft.com/office/drawing/2014/main" id="{10E04A0E-9450-4B9D-B40E-50E3A44AD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87" name="Freeform 16">
              <a:extLst>
                <a:ext uri="{FF2B5EF4-FFF2-40B4-BE49-F238E27FC236}">
                  <a16:creationId xmlns:a16="http://schemas.microsoft.com/office/drawing/2014/main" id="{FD5671B8-4962-4E10-8622-3D65D920A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88" name="Freeform 17">
              <a:extLst>
                <a:ext uri="{FF2B5EF4-FFF2-40B4-BE49-F238E27FC236}">
                  <a16:creationId xmlns:a16="http://schemas.microsoft.com/office/drawing/2014/main" id="{F7CD1025-0584-432B-91FB-56EC2A34E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89" name="Freeform 18">
              <a:extLst>
                <a:ext uri="{FF2B5EF4-FFF2-40B4-BE49-F238E27FC236}">
                  <a16:creationId xmlns:a16="http://schemas.microsoft.com/office/drawing/2014/main" id="{0D7F0937-1B34-4BBF-91E2-ACD0820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90" name="Freeform 19">
              <a:extLst>
                <a:ext uri="{FF2B5EF4-FFF2-40B4-BE49-F238E27FC236}">
                  <a16:creationId xmlns:a16="http://schemas.microsoft.com/office/drawing/2014/main" id="{2F51F0BC-B7F1-496D-A49E-B8F7BC408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91" name="Freeform 20">
              <a:extLst>
                <a:ext uri="{FF2B5EF4-FFF2-40B4-BE49-F238E27FC236}">
                  <a16:creationId xmlns:a16="http://schemas.microsoft.com/office/drawing/2014/main" id="{390BBDD1-4D3C-4038-AB05-DC78187BD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20000"/>
                </a:srgb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92" name="Freeform 21">
              <a:extLst>
                <a:ext uri="{FF2B5EF4-FFF2-40B4-BE49-F238E27FC236}">
                  <a16:creationId xmlns:a16="http://schemas.microsoft.com/office/drawing/2014/main" id="{0199B21B-BD24-415C-AFA4-C36E8B2F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20000"/>
                </a:srgb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93" name="Freeform 22">
              <a:extLst>
                <a:ext uri="{FF2B5EF4-FFF2-40B4-BE49-F238E27FC236}">
                  <a16:creationId xmlns:a16="http://schemas.microsoft.com/office/drawing/2014/main" id="{969F0B1A-69AA-4251-8458-911C11B1E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94" name="Freeform 23">
              <a:extLst>
                <a:ext uri="{FF2B5EF4-FFF2-40B4-BE49-F238E27FC236}">
                  <a16:creationId xmlns:a16="http://schemas.microsoft.com/office/drawing/2014/main" id="{A6452F5D-C474-4AC3-8831-4974C927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95" name="Freeform 24">
              <a:extLst>
                <a:ext uri="{FF2B5EF4-FFF2-40B4-BE49-F238E27FC236}">
                  <a16:creationId xmlns:a16="http://schemas.microsoft.com/office/drawing/2014/main" id="{F7302DE9-1403-4952-A47F-9163E6EC7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96" name="Freeform 25">
              <a:extLst>
                <a:ext uri="{FF2B5EF4-FFF2-40B4-BE49-F238E27FC236}">
                  <a16:creationId xmlns:a16="http://schemas.microsoft.com/office/drawing/2014/main" id="{FC50F3DD-CAA3-436C-A0C6-20C9C4756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Tree>
    <p:extLst>
      <p:ext uri="{BB962C8B-B14F-4D97-AF65-F5344CB8AC3E}">
        <p14:creationId xmlns:p14="http://schemas.microsoft.com/office/powerpoint/2010/main" val="325675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37B9CE-1139-D7AF-23ED-31F6B7C66B67}"/>
            </a:ext>
          </a:extLst>
        </p:cNvPr>
        <p:cNvGrpSpPr/>
        <p:nvPr/>
      </p:nvGrpSpPr>
      <p:grpSpPr>
        <a:xfrm>
          <a:off x="0" y="0"/>
          <a:ext cx="0" cy="0"/>
          <a:chOff x="0" y="0"/>
          <a:chExt cx="0" cy="0"/>
        </a:xfrm>
      </p:grpSpPr>
      <p:grpSp>
        <p:nvGrpSpPr>
          <p:cNvPr id="15421" name="Group 15420">
            <a:extLst>
              <a:ext uri="{FF2B5EF4-FFF2-40B4-BE49-F238E27FC236}">
                <a16:creationId xmlns:a16="http://schemas.microsoft.com/office/drawing/2014/main" id="{02809643-1A52-4ED2-AA8C-EEF67E9272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422" name="Freeform 5">
              <a:extLst>
                <a:ext uri="{FF2B5EF4-FFF2-40B4-BE49-F238E27FC236}">
                  <a16:creationId xmlns:a16="http://schemas.microsoft.com/office/drawing/2014/main" id="{F59BE78A-E3EA-4451-96B5-6FAFD246E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23" name="Freeform 6">
              <a:extLst>
                <a:ext uri="{FF2B5EF4-FFF2-40B4-BE49-F238E27FC236}">
                  <a16:creationId xmlns:a16="http://schemas.microsoft.com/office/drawing/2014/main" id="{CFD751E0-7430-4ACA-A679-ECB74EA58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24" name="Freeform 7">
              <a:extLst>
                <a:ext uri="{FF2B5EF4-FFF2-40B4-BE49-F238E27FC236}">
                  <a16:creationId xmlns:a16="http://schemas.microsoft.com/office/drawing/2014/main" id="{A4098D72-B456-40CC-8C9F-D08B9DD25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25" name="Freeform 8">
              <a:extLst>
                <a:ext uri="{FF2B5EF4-FFF2-40B4-BE49-F238E27FC236}">
                  <a16:creationId xmlns:a16="http://schemas.microsoft.com/office/drawing/2014/main" id="{77F4ACE6-DDA3-4ED6-8FEE-78FFB08E9A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26" name="Freeform 9">
              <a:extLst>
                <a:ext uri="{FF2B5EF4-FFF2-40B4-BE49-F238E27FC236}">
                  <a16:creationId xmlns:a16="http://schemas.microsoft.com/office/drawing/2014/main" id="{4337B0AD-9A1D-4899-8791-EDEB9B5A1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27" name="Freeform 10">
              <a:extLst>
                <a:ext uri="{FF2B5EF4-FFF2-40B4-BE49-F238E27FC236}">
                  <a16:creationId xmlns:a16="http://schemas.microsoft.com/office/drawing/2014/main" id="{BCA1A530-E6F6-465D-BCD0-371D816CC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28" name="Freeform 11">
              <a:extLst>
                <a:ext uri="{FF2B5EF4-FFF2-40B4-BE49-F238E27FC236}">
                  <a16:creationId xmlns:a16="http://schemas.microsoft.com/office/drawing/2014/main" id="{E004A844-7D04-43E1-A29A-F8191791D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29" name="Freeform 12">
              <a:extLst>
                <a:ext uri="{FF2B5EF4-FFF2-40B4-BE49-F238E27FC236}">
                  <a16:creationId xmlns:a16="http://schemas.microsoft.com/office/drawing/2014/main" id="{20EE4868-1730-433B-AA39-A91305A49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30" name="Freeform 13">
              <a:extLst>
                <a:ext uri="{FF2B5EF4-FFF2-40B4-BE49-F238E27FC236}">
                  <a16:creationId xmlns:a16="http://schemas.microsoft.com/office/drawing/2014/main" id="{5AB5DD23-5ECB-4E0C-AC9B-C384785BAE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31" name="Freeform 14">
              <a:extLst>
                <a:ext uri="{FF2B5EF4-FFF2-40B4-BE49-F238E27FC236}">
                  <a16:creationId xmlns:a16="http://schemas.microsoft.com/office/drawing/2014/main" id="{30DF27FE-32C5-40E3-88CF-16228DBBC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32" name="Freeform 15">
              <a:extLst>
                <a:ext uri="{FF2B5EF4-FFF2-40B4-BE49-F238E27FC236}">
                  <a16:creationId xmlns:a16="http://schemas.microsoft.com/office/drawing/2014/main" id="{7DA4BF21-FA96-43DB-A077-173C5F433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33" name="Freeform 16">
              <a:extLst>
                <a:ext uri="{FF2B5EF4-FFF2-40B4-BE49-F238E27FC236}">
                  <a16:creationId xmlns:a16="http://schemas.microsoft.com/office/drawing/2014/main" id="{79FB98CB-1E06-4CC6-B67C-4CE3403E87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34" name="Freeform 17">
              <a:extLst>
                <a:ext uri="{FF2B5EF4-FFF2-40B4-BE49-F238E27FC236}">
                  <a16:creationId xmlns:a16="http://schemas.microsoft.com/office/drawing/2014/main" id="{BF956BA4-7CC2-4E13-9E1D-0854EF4CB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35" name="Freeform 18">
              <a:extLst>
                <a:ext uri="{FF2B5EF4-FFF2-40B4-BE49-F238E27FC236}">
                  <a16:creationId xmlns:a16="http://schemas.microsoft.com/office/drawing/2014/main" id="{E6C08EBB-2C97-4884-9312-EA0A6A62A2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36" name="Freeform 19">
              <a:extLst>
                <a:ext uri="{FF2B5EF4-FFF2-40B4-BE49-F238E27FC236}">
                  <a16:creationId xmlns:a16="http://schemas.microsoft.com/office/drawing/2014/main" id="{3262514D-691E-4344-8751-4E80F046A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37" name="Freeform 20">
              <a:extLst>
                <a:ext uri="{FF2B5EF4-FFF2-40B4-BE49-F238E27FC236}">
                  <a16:creationId xmlns:a16="http://schemas.microsoft.com/office/drawing/2014/main" id="{17406E40-244E-4DD6-94A4-E739602419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38" name="Freeform 21">
              <a:extLst>
                <a:ext uri="{FF2B5EF4-FFF2-40B4-BE49-F238E27FC236}">
                  <a16:creationId xmlns:a16="http://schemas.microsoft.com/office/drawing/2014/main" id="{9E621646-8902-4518-ADFE-798B8AF7F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39" name="Freeform 22">
              <a:extLst>
                <a:ext uri="{FF2B5EF4-FFF2-40B4-BE49-F238E27FC236}">
                  <a16:creationId xmlns:a16="http://schemas.microsoft.com/office/drawing/2014/main" id="{BC03DD73-798C-403F-B9AC-BFF84A0B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40" name="Freeform 23">
              <a:extLst>
                <a:ext uri="{FF2B5EF4-FFF2-40B4-BE49-F238E27FC236}">
                  <a16:creationId xmlns:a16="http://schemas.microsoft.com/office/drawing/2014/main" id="{6756FE0C-DC81-49BD-AD76-1E223B686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41" name="Freeform 24">
              <a:extLst>
                <a:ext uri="{FF2B5EF4-FFF2-40B4-BE49-F238E27FC236}">
                  <a16:creationId xmlns:a16="http://schemas.microsoft.com/office/drawing/2014/main" id="{89921AE2-097C-4DEE-A398-FCB910D60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463" name="Freeform 25">
              <a:extLst>
                <a:ext uri="{FF2B5EF4-FFF2-40B4-BE49-F238E27FC236}">
                  <a16:creationId xmlns:a16="http://schemas.microsoft.com/office/drawing/2014/main" id="{FEEAE74D-A8B8-4601-84C4-7F01DFF41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pic>
        <p:nvPicPr>
          <p:cNvPr id="15364" name="Picture 4" descr="Julie B. Booth: Purposeful fabric collage - TextileArtist.org">
            <a:extLst>
              <a:ext uri="{FF2B5EF4-FFF2-40B4-BE49-F238E27FC236}">
                <a16:creationId xmlns:a16="http://schemas.microsoft.com/office/drawing/2014/main" id="{C5C068E5-C86F-534D-E7AC-FDD49D125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02" r="3169" b="1"/>
          <a:stretch>
            <a:fillRect/>
          </a:stretch>
        </p:blipFill>
        <p:spPr bwMode="auto">
          <a:xfrm>
            <a:off x="643467"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279 best images about Mixed media fabric art on Pinterest">
            <a:extLst>
              <a:ext uri="{FF2B5EF4-FFF2-40B4-BE49-F238E27FC236}">
                <a16:creationId xmlns:a16="http://schemas.microsoft.com/office/drawing/2014/main" id="{0FA3F910-4363-46AD-30B1-A1CD180199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7" r="4380" b="1"/>
          <a:stretch>
            <a:fillRect/>
          </a:stretch>
        </p:blipFill>
        <p:spPr bwMode="auto">
          <a:xfrm>
            <a:off x="6170798" y="640079"/>
            <a:ext cx="5400167" cy="556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23855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9F7CC4-94A8-526E-B025-671EAE0D3311}"/>
            </a:ext>
          </a:extLst>
        </p:cNvPr>
        <p:cNvGrpSpPr/>
        <p:nvPr/>
      </p:nvGrpSpPr>
      <p:grpSpPr>
        <a:xfrm>
          <a:off x="0" y="0"/>
          <a:ext cx="0" cy="0"/>
          <a:chOff x="0" y="0"/>
          <a:chExt cx="0" cy="0"/>
        </a:xfrm>
      </p:grpSpPr>
      <p:pic>
        <p:nvPicPr>
          <p:cNvPr id="7171" name="Picture 3" descr="Συναυλία ειρήνης / Λαοθάλασσα στα Προπύλαια ενάντια στον πόλεμο ...">
            <a:extLst>
              <a:ext uri="{FF2B5EF4-FFF2-40B4-BE49-F238E27FC236}">
                <a16:creationId xmlns:a16="http://schemas.microsoft.com/office/drawing/2014/main" id="{7BD7E784-7A3E-3DDA-703B-340D1801D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79" r="6997" b="-1"/>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860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EC0604-514C-FE36-5296-886F1BFBD630}"/>
            </a:ext>
          </a:extLst>
        </p:cNvPr>
        <p:cNvGrpSpPr/>
        <p:nvPr/>
      </p:nvGrpSpPr>
      <p:grpSpPr>
        <a:xfrm>
          <a:off x="0" y="0"/>
          <a:ext cx="0" cy="0"/>
          <a:chOff x="0" y="0"/>
          <a:chExt cx="0" cy="0"/>
        </a:xfrm>
      </p:grpSpPr>
      <p:pic>
        <p:nvPicPr>
          <p:cNvPr id="13314" name="Picture 2" descr="Premium Photo | Primitive people gathered around a fire in a cave">
            <a:extLst>
              <a:ext uri="{FF2B5EF4-FFF2-40B4-BE49-F238E27FC236}">
                <a16:creationId xmlns:a16="http://schemas.microsoft.com/office/drawing/2014/main" id="{250ECE2B-E9D4-533F-9B4F-F0FDCF4E2611}"/>
              </a:ext>
            </a:extLst>
          </p:cNvPr>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t="43750"/>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679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202D6E2-2B9D-D1AD-1528-F38EB7CB08A2}"/>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95F2D628-F576-1C1A-AF87-8A627DE736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32">
            <a:extLst>
              <a:ext uri="{FF2B5EF4-FFF2-40B4-BE49-F238E27FC236}">
                <a16:creationId xmlns:a16="http://schemas.microsoft.com/office/drawing/2014/main" id="{21670AEE-F4FB-9BDE-6103-A59CF06D3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24">
            <a:extLst>
              <a:ext uri="{FF2B5EF4-FFF2-40B4-BE49-F238E27FC236}">
                <a16:creationId xmlns:a16="http://schemas.microsoft.com/office/drawing/2014/main" id="{DFB5F0D8-5098-96D0-282A-BF73E2474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4">
            <a:extLst>
              <a:ext uri="{FF2B5EF4-FFF2-40B4-BE49-F238E27FC236}">
                <a16:creationId xmlns:a16="http://schemas.microsoft.com/office/drawing/2014/main" id="{0C523946-B4ED-9B97-DCD8-24FBD3A89BBD}"/>
              </a:ext>
            </a:extLst>
          </p:cNvPr>
          <p:cNvSpPr>
            <a:spLocks noGrp="1"/>
          </p:cNvSpPr>
          <p:nvPr>
            <p:ph idx="1"/>
          </p:nvPr>
        </p:nvSpPr>
        <p:spPr/>
        <p:txBody>
          <a:bodyPr/>
          <a:lstStyle/>
          <a:p>
            <a:endParaRPr lang="en-GB" dirty="0"/>
          </a:p>
        </p:txBody>
      </p:sp>
      <p:sp>
        <p:nvSpPr>
          <p:cNvPr id="7" name="Title 6">
            <a:extLst>
              <a:ext uri="{FF2B5EF4-FFF2-40B4-BE49-F238E27FC236}">
                <a16:creationId xmlns:a16="http://schemas.microsoft.com/office/drawing/2014/main" id="{EED2440E-2F50-A7DE-706C-616901AC9AF9}"/>
              </a:ext>
            </a:extLst>
          </p:cNvPr>
          <p:cNvSpPr>
            <a:spLocks noGrp="1"/>
          </p:cNvSpPr>
          <p:nvPr>
            <p:ph type="title"/>
          </p:nvPr>
        </p:nvSpPr>
        <p:spPr/>
        <p:txBody>
          <a:bodyPr/>
          <a:lstStyle/>
          <a:p>
            <a:endParaRPr lang="en-GB"/>
          </a:p>
        </p:txBody>
      </p:sp>
      <p:pic>
        <p:nvPicPr>
          <p:cNvPr id="18438" name="Picture 6" descr="Types of Cuts in Film (With Examples) | Backstage">
            <a:extLst>
              <a:ext uri="{FF2B5EF4-FFF2-40B4-BE49-F238E27FC236}">
                <a16:creationId xmlns:a16="http://schemas.microsoft.com/office/drawing/2014/main" id="{C6C6618C-4E6E-A48A-1630-0AA5AD20C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26" y="-151945"/>
            <a:ext cx="12600644" cy="7177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81262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1A36F6-0E2F-9E33-4F84-33E121BEE41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69D4681-EE64-8B8F-C74F-F73B6DA1DEC9}"/>
              </a:ext>
            </a:extLst>
          </p:cNvPr>
          <p:cNvPicPr>
            <a:picLocks noChangeAspect="1"/>
          </p:cNvPicPr>
          <p:nvPr/>
        </p:nvPicPr>
        <p:blipFill>
          <a:blip r:embed="rId3"/>
          <a:stretch>
            <a:fillRect/>
          </a:stretch>
        </p:blipFill>
        <p:spPr>
          <a:xfrm>
            <a:off x="52308" y="0"/>
            <a:ext cx="12087384" cy="6858000"/>
          </a:xfrm>
          <a:prstGeom prst="rect">
            <a:avLst/>
          </a:prstGeom>
        </p:spPr>
      </p:pic>
    </p:spTree>
    <p:extLst>
      <p:ext uri="{BB962C8B-B14F-4D97-AF65-F5344CB8AC3E}">
        <p14:creationId xmlns:p14="http://schemas.microsoft.com/office/powerpoint/2010/main" val="778906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4B2AD5-B28C-477D-131F-E0B0A0623A9A}"/>
            </a:ext>
          </a:extLst>
        </p:cNvPr>
        <p:cNvGrpSpPr/>
        <p:nvPr/>
      </p:nvGrpSpPr>
      <p:grpSpPr>
        <a:xfrm>
          <a:off x="0" y="0"/>
          <a:ext cx="0" cy="0"/>
          <a:chOff x="0" y="0"/>
          <a:chExt cx="0" cy="0"/>
        </a:xfrm>
      </p:grpSpPr>
      <p:grpSp>
        <p:nvGrpSpPr>
          <p:cNvPr id="17468" name="Group 17467">
            <a:extLst>
              <a:ext uri="{FF2B5EF4-FFF2-40B4-BE49-F238E27FC236}">
                <a16:creationId xmlns:a16="http://schemas.microsoft.com/office/drawing/2014/main" id="{EFAF5D36-7988-4310-8B2D-E5F09D9BE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7469" name="Freeform 5">
              <a:extLst>
                <a:ext uri="{FF2B5EF4-FFF2-40B4-BE49-F238E27FC236}">
                  <a16:creationId xmlns:a16="http://schemas.microsoft.com/office/drawing/2014/main" id="{F953B1DA-E7D8-48BB-8D67-425C7F7E0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70" name="Freeform 6">
              <a:extLst>
                <a:ext uri="{FF2B5EF4-FFF2-40B4-BE49-F238E27FC236}">
                  <a16:creationId xmlns:a16="http://schemas.microsoft.com/office/drawing/2014/main" id="{319C148B-5C23-49B7-A373-AC1B7510B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71" name="Freeform 7">
              <a:extLst>
                <a:ext uri="{FF2B5EF4-FFF2-40B4-BE49-F238E27FC236}">
                  <a16:creationId xmlns:a16="http://schemas.microsoft.com/office/drawing/2014/main" id="{10B3CBEC-E6ED-4132-A94F-47AB0B93A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72" name="Freeform 8">
              <a:extLst>
                <a:ext uri="{FF2B5EF4-FFF2-40B4-BE49-F238E27FC236}">
                  <a16:creationId xmlns:a16="http://schemas.microsoft.com/office/drawing/2014/main" id="{6607A26B-7FD4-4FE9-BCFA-2D1303693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73" name="Freeform 9">
              <a:extLst>
                <a:ext uri="{FF2B5EF4-FFF2-40B4-BE49-F238E27FC236}">
                  <a16:creationId xmlns:a16="http://schemas.microsoft.com/office/drawing/2014/main" id="{C00169AA-D2E0-467C-9CAE-BBF421EA3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74" name="Freeform 10">
              <a:extLst>
                <a:ext uri="{FF2B5EF4-FFF2-40B4-BE49-F238E27FC236}">
                  <a16:creationId xmlns:a16="http://schemas.microsoft.com/office/drawing/2014/main" id="{24C43ADE-E7DB-48BC-B5F6-0C48D7AE41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75" name="Freeform 11">
              <a:extLst>
                <a:ext uri="{FF2B5EF4-FFF2-40B4-BE49-F238E27FC236}">
                  <a16:creationId xmlns:a16="http://schemas.microsoft.com/office/drawing/2014/main" id="{F9B6CF03-8C6F-4A69-B803-56DF55616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76" name="Freeform 12">
              <a:extLst>
                <a:ext uri="{FF2B5EF4-FFF2-40B4-BE49-F238E27FC236}">
                  <a16:creationId xmlns:a16="http://schemas.microsoft.com/office/drawing/2014/main" id="{0A6864AE-A239-4CD6-9D34-6CF7188F1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77" name="Freeform 13">
              <a:extLst>
                <a:ext uri="{FF2B5EF4-FFF2-40B4-BE49-F238E27FC236}">
                  <a16:creationId xmlns:a16="http://schemas.microsoft.com/office/drawing/2014/main" id="{B71C308D-6936-4397-A8AF-6D19C6EC0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78" name="Freeform 14">
              <a:extLst>
                <a:ext uri="{FF2B5EF4-FFF2-40B4-BE49-F238E27FC236}">
                  <a16:creationId xmlns:a16="http://schemas.microsoft.com/office/drawing/2014/main" id="{FBD50843-2012-4AE6-91C9-537612E738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79" name="Freeform 15">
              <a:extLst>
                <a:ext uri="{FF2B5EF4-FFF2-40B4-BE49-F238E27FC236}">
                  <a16:creationId xmlns:a16="http://schemas.microsoft.com/office/drawing/2014/main" id="{A676FD4C-815C-452E-8046-28FEA7382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80" name="Freeform 16">
              <a:extLst>
                <a:ext uri="{FF2B5EF4-FFF2-40B4-BE49-F238E27FC236}">
                  <a16:creationId xmlns:a16="http://schemas.microsoft.com/office/drawing/2014/main" id="{66D402BD-5FE7-427A-8AE9-02D604B4C2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81" name="Freeform 17">
              <a:extLst>
                <a:ext uri="{FF2B5EF4-FFF2-40B4-BE49-F238E27FC236}">
                  <a16:creationId xmlns:a16="http://schemas.microsoft.com/office/drawing/2014/main" id="{AA120BAC-3891-4E44-8E77-F37600AC72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82" name="Freeform 18">
              <a:extLst>
                <a:ext uri="{FF2B5EF4-FFF2-40B4-BE49-F238E27FC236}">
                  <a16:creationId xmlns:a16="http://schemas.microsoft.com/office/drawing/2014/main" id="{DCD27D48-C30F-4CF5-8C39-64561E5AC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83" name="Freeform 19">
              <a:extLst>
                <a:ext uri="{FF2B5EF4-FFF2-40B4-BE49-F238E27FC236}">
                  <a16:creationId xmlns:a16="http://schemas.microsoft.com/office/drawing/2014/main" id="{BFB24C59-0439-4A08-B2D7-11CBD9E23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84" name="Freeform 20">
              <a:extLst>
                <a:ext uri="{FF2B5EF4-FFF2-40B4-BE49-F238E27FC236}">
                  <a16:creationId xmlns:a16="http://schemas.microsoft.com/office/drawing/2014/main" id="{55E56104-C1D3-474D-8F49-E66410000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85" name="Freeform 21">
              <a:extLst>
                <a:ext uri="{FF2B5EF4-FFF2-40B4-BE49-F238E27FC236}">
                  <a16:creationId xmlns:a16="http://schemas.microsoft.com/office/drawing/2014/main" id="{17D49068-5D60-449A-95AE-939E83EB96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86" name="Freeform 22">
              <a:extLst>
                <a:ext uri="{FF2B5EF4-FFF2-40B4-BE49-F238E27FC236}">
                  <a16:creationId xmlns:a16="http://schemas.microsoft.com/office/drawing/2014/main" id="{4D4CF5CD-E36E-43E6-8712-A4880FFEA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487" name="Freeform 23">
              <a:extLst>
                <a:ext uri="{FF2B5EF4-FFF2-40B4-BE49-F238E27FC236}">
                  <a16:creationId xmlns:a16="http://schemas.microsoft.com/office/drawing/2014/main" id="{56A4EB06-C425-440E-BFF0-2D0E82E70D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7488" name="Group 17487">
            <a:extLst>
              <a:ext uri="{FF2B5EF4-FFF2-40B4-BE49-F238E27FC236}">
                <a16:creationId xmlns:a16="http://schemas.microsoft.com/office/drawing/2014/main" id="{AF2E2BED-E728-4BDF-A0D9-965E2E6CE3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7489" name="Rectangle 17488">
              <a:extLst>
                <a:ext uri="{FF2B5EF4-FFF2-40B4-BE49-F238E27FC236}">
                  <a16:creationId xmlns:a16="http://schemas.microsoft.com/office/drawing/2014/main" id="{4D555CD5-B818-433B-91B0-050C20215E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7490" name="Isosceles Triangle 17489">
              <a:extLst>
                <a:ext uri="{FF2B5EF4-FFF2-40B4-BE49-F238E27FC236}">
                  <a16:creationId xmlns:a16="http://schemas.microsoft.com/office/drawing/2014/main" id="{942D9584-E3E3-42F2-A08D-053C795536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7491" name="Rectangle 17490">
              <a:extLst>
                <a:ext uri="{FF2B5EF4-FFF2-40B4-BE49-F238E27FC236}">
                  <a16:creationId xmlns:a16="http://schemas.microsoft.com/office/drawing/2014/main" id="{82A66E12-53B9-47C5-AA58-6A5008195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sp useBgFill="1">
        <p:nvSpPr>
          <p:cNvPr id="17492" name="Rectangle 17491">
            <a:extLst>
              <a:ext uri="{FF2B5EF4-FFF2-40B4-BE49-F238E27FC236}">
                <a16:creationId xmlns:a16="http://schemas.microsoft.com/office/drawing/2014/main" id="{66E0DBAB-8147-49BA-BDE6-5C042A4BF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493" name="Group 17492">
            <a:extLst>
              <a:ext uri="{FF2B5EF4-FFF2-40B4-BE49-F238E27FC236}">
                <a16:creationId xmlns:a16="http://schemas.microsoft.com/office/drawing/2014/main" id="{C6ED8BC3-B5E7-4BB7-B12F-703EDCA8F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7494" name="Freeform 5">
              <a:extLst>
                <a:ext uri="{FF2B5EF4-FFF2-40B4-BE49-F238E27FC236}">
                  <a16:creationId xmlns:a16="http://schemas.microsoft.com/office/drawing/2014/main" id="{B6F00BFE-1B70-4399-BADA-36713DF12E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95" name="Freeform 6">
              <a:extLst>
                <a:ext uri="{FF2B5EF4-FFF2-40B4-BE49-F238E27FC236}">
                  <a16:creationId xmlns:a16="http://schemas.microsoft.com/office/drawing/2014/main" id="{6A17D4F0-176A-409E-9429-7383CB5432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96" name="Freeform 7">
              <a:extLst>
                <a:ext uri="{FF2B5EF4-FFF2-40B4-BE49-F238E27FC236}">
                  <a16:creationId xmlns:a16="http://schemas.microsoft.com/office/drawing/2014/main" id="{3F8F340C-53F5-429D-9226-3EDE2BB77E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97" name="Freeform 8">
              <a:extLst>
                <a:ext uri="{FF2B5EF4-FFF2-40B4-BE49-F238E27FC236}">
                  <a16:creationId xmlns:a16="http://schemas.microsoft.com/office/drawing/2014/main" id="{610FD2B3-C51F-4BAD-B117-D291A6424D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98" name="Freeform 9">
              <a:extLst>
                <a:ext uri="{FF2B5EF4-FFF2-40B4-BE49-F238E27FC236}">
                  <a16:creationId xmlns:a16="http://schemas.microsoft.com/office/drawing/2014/main" id="{25B7BFCB-58AA-4244-8E11-5F49EBB796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99" name="Freeform 10">
              <a:extLst>
                <a:ext uri="{FF2B5EF4-FFF2-40B4-BE49-F238E27FC236}">
                  <a16:creationId xmlns:a16="http://schemas.microsoft.com/office/drawing/2014/main" id="{BFA2A6AB-3B29-4C74-B15C-D3CD832CA3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00" name="Freeform 11">
              <a:extLst>
                <a:ext uri="{FF2B5EF4-FFF2-40B4-BE49-F238E27FC236}">
                  <a16:creationId xmlns:a16="http://schemas.microsoft.com/office/drawing/2014/main" id="{CA3828C2-4DCB-4BDA-AF52-588522042A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01" name="Freeform 12">
              <a:extLst>
                <a:ext uri="{FF2B5EF4-FFF2-40B4-BE49-F238E27FC236}">
                  <a16:creationId xmlns:a16="http://schemas.microsoft.com/office/drawing/2014/main" id="{14D96BCC-8E1D-4E53-BFE9-5D2B3350D1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02" name="Freeform 13">
              <a:extLst>
                <a:ext uri="{FF2B5EF4-FFF2-40B4-BE49-F238E27FC236}">
                  <a16:creationId xmlns:a16="http://schemas.microsoft.com/office/drawing/2014/main" id="{F0C9A704-8F42-4DA5-AA70-C1B7C76DD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03" name="Freeform 14">
              <a:extLst>
                <a:ext uri="{FF2B5EF4-FFF2-40B4-BE49-F238E27FC236}">
                  <a16:creationId xmlns:a16="http://schemas.microsoft.com/office/drawing/2014/main" id="{B88CB7AC-9A39-4392-94FA-C1FF5055D3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04" name="Freeform 15">
              <a:extLst>
                <a:ext uri="{FF2B5EF4-FFF2-40B4-BE49-F238E27FC236}">
                  <a16:creationId xmlns:a16="http://schemas.microsoft.com/office/drawing/2014/main" id="{7F85A64C-2EA0-4F32-A00E-E23498597E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05" name="Freeform 16">
              <a:extLst>
                <a:ext uri="{FF2B5EF4-FFF2-40B4-BE49-F238E27FC236}">
                  <a16:creationId xmlns:a16="http://schemas.microsoft.com/office/drawing/2014/main" id="{8B971A08-E64E-406A-B90E-4318685CA1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06" name="Freeform 17">
              <a:extLst>
                <a:ext uri="{FF2B5EF4-FFF2-40B4-BE49-F238E27FC236}">
                  <a16:creationId xmlns:a16="http://schemas.microsoft.com/office/drawing/2014/main" id="{885AA1AF-AA12-4DC6-A4D6-85769EC8F0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07" name="Freeform 18">
              <a:extLst>
                <a:ext uri="{FF2B5EF4-FFF2-40B4-BE49-F238E27FC236}">
                  <a16:creationId xmlns:a16="http://schemas.microsoft.com/office/drawing/2014/main" id="{7FE78887-EF82-4A10-8C2A-B6E99F198A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08" name="Freeform 19">
              <a:extLst>
                <a:ext uri="{FF2B5EF4-FFF2-40B4-BE49-F238E27FC236}">
                  <a16:creationId xmlns:a16="http://schemas.microsoft.com/office/drawing/2014/main" id="{6830EAA6-A822-4FBC-8416-FB928503C0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09" name="Freeform 20">
              <a:extLst>
                <a:ext uri="{FF2B5EF4-FFF2-40B4-BE49-F238E27FC236}">
                  <a16:creationId xmlns:a16="http://schemas.microsoft.com/office/drawing/2014/main" id="{DBB3F671-31AF-4A1A-9E91-D2506DED14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10" name="Freeform 21">
              <a:extLst>
                <a:ext uri="{FF2B5EF4-FFF2-40B4-BE49-F238E27FC236}">
                  <a16:creationId xmlns:a16="http://schemas.microsoft.com/office/drawing/2014/main" id="{C5CCC2F7-728D-4A2C-95E0-DFD2C34848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11" name="Freeform 22">
              <a:extLst>
                <a:ext uri="{FF2B5EF4-FFF2-40B4-BE49-F238E27FC236}">
                  <a16:creationId xmlns:a16="http://schemas.microsoft.com/office/drawing/2014/main" id="{B655C48D-4F22-4E83-8C04-8FF8BD305B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12" name="Freeform 23">
              <a:extLst>
                <a:ext uri="{FF2B5EF4-FFF2-40B4-BE49-F238E27FC236}">
                  <a16:creationId xmlns:a16="http://schemas.microsoft.com/office/drawing/2014/main" id="{43CD72BF-1BBB-49E0-9804-48763CACCC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464" name="Group 17463">
            <a:extLst>
              <a:ext uri="{FF2B5EF4-FFF2-40B4-BE49-F238E27FC236}">
                <a16:creationId xmlns:a16="http://schemas.microsoft.com/office/drawing/2014/main" id="{341F540E-DBD9-4E2D-9A95-1D614CDA4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62312" y="1186483"/>
            <a:ext cx="3822597" cy="4477933"/>
            <a:chOff x="807084" y="1186483"/>
            <a:chExt cx="3822597" cy="4477933"/>
          </a:xfrm>
        </p:grpSpPr>
        <p:sp>
          <p:nvSpPr>
            <p:cNvPr id="17465" name="Rectangle 17464">
              <a:extLst>
                <a:ext uri="{FF2B5EF4-FFF2-40B4-BE49-F238E27FC236}">
                  <a16:creationId xmlns:a16="http://schemas.microsoft.com/office/drawing/2014/main" id="{3F0B18FD-404C-45E4-872F-2590043B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66" name="Isosceles Triangle 39">
              <a:extLst>
                <a:ext uri="{FF2B5EF4-FFF2-40B4-BE49-F238E27FC236}">
                  <a16:creationId xmlns:a16="http://schemas.microsoft.com/office/drawing/2014/main" id="{2A7620EE-5448-474E-A610-1C77EECF7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67" name="Rectangle 17466">
              <a:extLst>
                <a:ext uri="{FF2B5EF4-FFF2-40B4-BE49-F238E27FC236}">
                  <a16:creationId xmlns:a16="http://schemas.microsoft.com/office/drawing/2014/main" id="{BD5C258F-23E6-43EA-B872-72E14F34A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D57FBB25-CAB8-441E-2153-7BD35CDF9E2B}"/>
              </a:ext>
            </a:extLst>
          </p:cNvPr>
          <p:cNvSpPr>
            <a:spLocks noGrp="1"/>
          </p:cNvSpPr>
          <p:nvPr>
            <p:ph type="title"/>
          </p:nvPr>
        </p:nvSpPr>
        <p:spPr>
          <a:xfrm>
            <a:off x="7650643" y="2075504"/>
            <a:ext cx="3654569" cy="2042725"/>
          </a:xfrm>
        </p:spPr>
        <p:txBody>
          <a:bodyPr vert="horz" lIns="228600" tIns="228600" rIns="228600" bIns="0" rtlCol="0" anchor="b">
            <a:normAutofit/>
          </a:bodyPr>
          <a:lstStyle/>
          <a:p>
            <a:pPr>
              <a:lnSpc>
                <a:spcPct val="80000"/>
              </a:lnSpc>
            </a:pPr>
            <a:endParaRPr lang="en-US" sz="5400"/>
          </a:p>
        </p:txBody>
      </p:sp>
      <p:pic>
        <p:nvPicPr>
          <p:cNvPr id="17412" name="Picture 4" descr="Manos Katrakis | Spotify">
            <a:extLst>
              <a:ext uri="{FF2B5EF4-FFF2-40B4-BE49-F238E27FC236}">
                <a16:creationId xmlns:a16="http://schemas.microsoft.com/office/drawing/2014/main" id="{A432998C-1E83-F85C-53ED-6AA421FD5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005" y="-292072"/>
            <a:ext cx="7302472" cy="7302472"/>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Spanos and the 40 dragons” (Antilogos Theatre) - YouTube">
            <a:extLst>
              <a:ext uri="{FF2B5EF4-FFF2-40B4-BE49-F238E27FC236}">
                <a16:creationId xmlns:a16="http://schemas.microsoft.com/office/drawing/2014/main" id="{93711EC3-9776-C686-3E16-D4F0B8BE1A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25" y="-38920"/>
            <a:ext cx="12532125" cy="704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148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EC1F9D-5704-96FF-99BC-1313A05AD0C4}"/>
            </a:ext>
          </a:extLst>
        </p:cNvPr>
        <p:cNvGrpSpPr/>
        <p:nvPr/>
      </p:nvGrpSpPr>
      <p:grpSpPr>
        <a:xfrm>
          <a:off x="0" y="0"/>
          <a:ext cx="0" cy="0"/>
          <a:chOff x="0" y="0"/>
          <a:chExt cx="0" cy="0"/>
        </a:xfrm>
      </p:grpSpPr>
      <p:pic>
        <p:nvPicPr>
          <p:cNvPr id="10" name="Picture 4" descr="Manos Katrakis | Spotify">
            <a:extLst>
              <a:ext uri="{FF2B5EF4-FFF2-40B4-BE49-F238E27FC236}">
                <a16:creationId xmlns:a16="http://schemas.microsoft.com/office/drawing/2014/main" id="{29688D12-988C-92B8-C8F2-B8515E2E7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582" y="-388756"/>
            <a:ext cx="8648835" cy="864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631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F4DBF4-FEAB-A9B3-E6C6-C45B26E7D6FC}"/>
            </a:ext>
          </a:extLst>
        </p:cNvPr>
        <p:cNvGrpSpPr/>
        <p:nvPr/>
      </p:nvGrpSpPr>
      <p:grpSpPr>
        <a:xfrm>
          <a:off x="0" y="0"/>
          <a:ext cx="0" cy="0"/>
          <a:chOff x="0" y="0"/>
          <a:chExt cx="0" cy="0"/>
        </a:xfrm>
      </p:grpSpPr>
      <p:pic>
        <p:nvPicPr>
          <p:cNvPr id="19458" name="Picture 2" descr="Beowulf shadow puppets - YouTube">
            <a:extLst>
              <a:ext uri="{FF2B5EF4-FFF2-40B4-BE49-F238E27FC236}">
                <a16:creationId xmlns:a16="http://schemas.microsoft.com/office/drawing/2014/main" id="{84FF290A-FDC4-08E5-9A23-FD7F19733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572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Collage faces Summerhouseart.com | Face collage, Collage portrait ...">
            <a:extLst>
              <a:ext uri="{FF2B5EF4-FFF2-40B4-BE49-F238E27FC236}">
                <a16:creationId xmlns:a16="http://schemas.microsoft.com/office/drawing/2014/main" id="{A2C05ABC-4139-8001-B857-58C4FB0D96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942" r="-1" b="37292"/>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1335" name="Group 11334">
            <a:extLst>
              <a:ext uri="{FF2B5EF4-FFF2-40B4-BE49-F238E27FC236}">
                <a16:creationId xmlns:a16="http://schemas.microsoft.com/office/drawing/2014/main" id="{5927D013-91F2-4965-B38E-247BB7DEFD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336" name="Freeform 5">
              <a:extLst>
                <a:ext uri="{FF2B5EF4-FFF2-40B4-BE49-F238E27FC236}">
                  <a16:creationId xmlns:a16="http://schemas.microsoft.com/office/drawing/2014/main" id="{2BEBDCF3-5071-4ECE-BF3C-223C7A9A0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37" name="Freeform 6">
              <a:extLst>
                <a:ext uri="{FF2B5EF4-FFF2-40B4-BE49-F238E27FC236}">
                  <a16:creationId xmlns:a16="http://schemas.microsoft.com/office/drawing/2014/main" id="{4524B84A-BEB9-44DD-A582-DD7F38570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38" name="Freeform 7">
              <a:extLst>
                <a:ext uri="{FF2B5EF4-FFF2-40B4-BE49-F238E27FC236}">
                  <a16:creationId xmlns:a16="http://schemas.microsoft.com/office/drawing/2014/main" id="{FF261CBD-A93E-4EEE-8B50-C17F36477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39" name="Freeform 8">
              <a:extLst>
                <a:ext uri="{FF2B5EF4-FFF2-40B4-BE49-F238E27FC236}">
                  <a16:creationId xmlns:a16="http://schemas.microsoft.com/office/drawing/2014/main" id="{A810A108-E17C-4DCF-9C1A-DE4CBB4A0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40" name="Freeform 9">
              <a:extLst>
                <a:ext uri="{FF2B5EF4-FFF2-40B4-BE49-F238E27FC236}">
                  <a16:creationId xmlns:a16="http://schemas.microsoft.com/office/drawing/2014/main" id="{9C897D38-EAD4-4CF8-B75A-34415F0E2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41" name="Freeform 10">
              <a:extLst>
                <a:ext uri="{FF2B5EF4-FFF2-40B4-BE49-F238E27FC236}">
                  <a16:creationId xmlns:a16="http://schemas.microsoft.com/office/drawing/2014/main" id="{FEC7A3C5-0978-4C9F-AD47-57CDE1D27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42" name="Freeform 11">
              <a:extLst>
                <a:ext uri="{FF2B5EF4-FFF2-40B4-BE49-F238E27FC236}">
                  <a16:creationId xmlns:a16="http://schemas.microsoft.com/office/drawing/2014/main" id="{1752DF1E-E0DB-4264-893D-15BD90B19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43" name="Freeform 12">
              <a:extLst>
                <a:ext uri="{FF2B5EF4-FFF2-40B4-BE49-F238E27FC236}">
                  <a16:creationId xmlns:a16="http://schemas.microsoft.com/office/drawing/2014/main" id="{45359FB8-E648-4A60-9B0C-674D76EC4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44" name="Freeform 13">
              <a:extLst>
                <a:ext uri="{FF2B5EF4-FFF2-40B4-BE49-F238E27FC236}">
                  <a16:creationId xmlns:a16="http://schemas.microsoft.com/office/drawing/2014/main" id="{A43C9C90-3735-439A-9B05-471570462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45" name="Freeform 14">
              <a:extLst>
                <a:ext uri="{FF2B5EF4-FFF2-40B4-BE49-F238E27FC236}">
                  <a16:creationId xmlns:a16="http://schemas.microsoft.com/office/drawing/2014/main" id="{3D333B98-AFDD-45EF-9EB6-8CF1A7D4E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46" name="Freeform 15">
              <a:extLst>
                <a:ext uri="{FF2B5EF4-FFF2-40B4-BE49-F238E27FC236}">
                  <a16:creationId xmlns:a16="http://schemas.microsoft.com/office/drawing/2014/main" id="{10E04A0E-9450-4B9D-B40E-50E3A44AD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47" name="Freeform 16">
              <a:extLst>
                <a:ext uri="{FF2B5EF4-FFF2-40B4-BE49-F238E27FC236}">
                  <a16:creationId xmlns:a16="http://schemas.microsoft.com/office/drawing/2014/main" id="{FD5671B8-4962-4E10-8622-3D65D920A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48" name="Freeform 17">
              <a:extLst>
                <a:ext uri="{FF2B5EF4-FFF2-40B4-BE49-F238E27FC236}">
                  <a16:creationId xmlns:a16="http://schemas.microsoft.com/office/drawing/2014/main" id="{F7CD1025-0584-432B-91FB-56EC2A34E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49" name="Freeform 18">
              <a:extLst>
                <a:ext uri="{FF2B5EF4-FFF2-40B4-BE49-F238E27FC236}">
                  <a16:creationId xmlns:a16="http://schemas.microsoft.com/office/drawing/2014/main" id="{0D7F0937-1B34-4BBF-91E2-ACD0820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50" name="Freeform 19">
              <a:extLst>
                <a:ext uri="{FF2B5EF4-FFF2-40B4-BE49-F238E27FC236}">
                  <a16:creationId xmlns:a16="http://schemas.microsoft.com/office/drawing/2014/main" id="{2F51F0BC-B7F1-496D-A49E-B8F7BC408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51" name="Freeform 20">
              <a:extLst>
                <a:ext uri="{FF2B5EF4-FFF2-40B4-BE49-F238E27FC236}">
                  <a16:creationId xmlns:a16="http://schemas.microsoft.com/office/drawing/2014/main" id="{390BBDD1-4D3C-4038-AB05-DC78187BD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20000"/>
                </a:srgb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52" name="Freeform 21">
              <a:extLst>
                <a:ext uri="{FF2B5EF4-FFF2-40B4-BE49-F238E27FC236}">
                  <a16:creationId xmlns:a16="http://schemas.microsoft.com/office/drawing/2014/main" id="{0199B21B-BD24-415C-AFA4-C36E8B2F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20000"/>
                </a:srgb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53" name="Freeform 22">
              <a:extLst>
                <a:ext uri="{FF2B5EF4-FFF2-40B4-BE49-F238E27FC236}">
                  <a16:creationId xmlns:a16="http://schemas.microsoft.com/office/drawing/2014/main" id="{969F0B1A-69AA-4251-8458-911C11B1E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54" name="Freeform 23">
              <a:extLst>
                <a:ext uri="{FF2B5EF4-FFF2-40B4-BE49-F238E27FC236}">
                  <a16:creationId xmlns:a16="http://schemas.microsoft.com/office/drawing/2014/main" id="{A6452F5D-C474-4AC3-8831-4974C927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55" name="Freeform 24">
              <a:extLst>
                <a:ext uri="{FF2B5EF4-FFF2-40B4-BE49-F238E27FC236}">
                  <a16:creationId xmlns:a16="http://schemas.microsoft.com/office/drawing/2014/main" id="{F7302DE9-1403-4952-A47F-9163E6EC7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356" name="Freeform 25">
              <a:extLst>
                <a:ext uri="{FF2B5EF4-FFF2-40B4-BE49-F238E27FC236}">
                  <a16:creationId xmlns:a16="http://schemas.microsoft.com/office/drawing/2014/main" id="{FC50F3DD-CAA3-436C-A0C6-20C9C4756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Tree>
    <p:extLst>
      <p:ext uri="{BB962C8B-B14F-4D97-AF65-F5344CB8AC3E}">
        <p14:creationId xmlns:p14="http://schemas.microsoft.com/office/powerpoint/2010/main" val="834624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4A21D1-7633-E64D-40AD-B80FC7936225}"/>
            </a:ext>
          </a:extLst>
        </p:cNvPr>
        <p:cNvGrpSpPr/>
        <p:nvPr/>
      </p:nvGrpSpPr>
      <p:grpSpPr>
        <a:xfrm>
          <a:off x="0" y="0"/>
          <a:ext cx="0" cy="0"/>
          <a:chOff x="0" y="0"/>
          <a:chExt cx="0" cy="0"/>
        </a:xfrm>
      </p:grpSpPr>
      <p:sp useBgFill="1">
        <p:nvSpPr>
          <p:cNvPr id="121" name="Rectangle 120">
            <a:extLst>
              <a:ext uri="{FF2B5EF4-FFF2-40B4-BE49-F238E27FC236}">
                <a16:creationId xmlns:a16="http://schemas.microsoft.com/office/drawing/2014/main" id="{8E4AC603-F9A7-6B7F-2153-7EC3F26C5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441C7D66-DF92-DE27-EF3D-65B6D3D205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3" name="Freeform 5">
              <a:extLst>
                <a:ext uri="{FF2B5EF4-FFF2-40B4-BE49-F238E27FC236}">
                  <a16:creationId xmlns:a16="http://schemas.microsoft.com/office/drawing/2014/main" id="{B33B5FA8-D6A7-FF8D-FC70-84307963E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4" name="Freeform 6">
              <a:extLst>
                <a:ext uri="{FF2B5EF4-FFF2-40B4-BE49-F238E27FC236}">
                  <a16:creationId xmlns:a16="http://schemas.microsoft.com/office/drawing/2014/main" id="{B90AA2DF-56D5-52A5-D803-050B85C3A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5" name="Freeform 7">
              <a:extLst>
                <a:ext uri="{FF2B5EF4-FFF2-40B4-BE49-F238E27FC236}">
                  <a16:creationId xmlns:a16="http://schemas.microsoft.com/office/drawing/2014/main" id="{E32B1B81-955F-E2E0-3798-85C5D9DF5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6" name="Freeform 8">
              <a:extLst>
                <a:ext uri="{FF2B5EF4-FFF2-40B4-BE49-F238E27FC236}">
                  <a16:creationId xmlns:a16="http://schemas.microsoft.com/office/drawing/2014/main" id="{B3AF3894-196F-1EED-0126-26F55E02D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7" name="Freeform 9">
              <a:extLst>
                <a:ext uri="{FF2B5EF4-FFF2-40B4-BE49-F238E27FC236}">
                  <a16:creationId xmlns:a16="http://schemas.microsoft.com/office/drawing/2014/main" id="{34DF1411-00B8-0085-34AF-CE265E6EC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8" name="Freeform 10">
              <a:extLst>
                <a:ext uri="{FF2B5EF4-FFF2-40B4-BE49-F238E27FC236}">
                  <a16:creationId xmlns:a16="http://schemas.microsoft.com/office/drawing/2014/main" id="{B9ACAA9A-BCD5-8010-0FFE-014AB28712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9" name="Freeform 11">
              <a:extLst>
                <a:ext uri="{FF2B5EF4-FFF2-40B4-BE49-F238E27FC236}">
                  <a16:creationId xmlns:a16="http://schemas.microsoft.com/office/drawing/2014/main" id="{867CF0F0-3C5A-14F0-5DEB-9FFF67E85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0" name="Freeform 12">
              <a:extLst>
                <a:ext uri="{FF2B5EF4-FFF2-40B4-BE49-F238E27FC236}">
                  <a16:creationId xmlns:a16="http://schemas.microsoft.com/office/drawing/2014/main" id="{DD2B5E78-5DB0-BEA9-1E98-AB7BBE2E02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1" name="Freeform 13">
              <a:extLst>
                <a:ext uri="{FF2B5EF4-FFF2-40B4-BE49-F238E27FC236}">
                  <a16:creationId xmlns:a16="http://schemas.microsoft.com/office/drawing/2014/main" id="{FC2F8356-BEB8-8615-32D0-F0B135762B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2" name="Freeform 14">
              <a:extLst>
                <a:ext uri="{FF2B5EF4-FFF2-40B4-BE49-F238E27FC236}">
                  <a16:creationId xmlns:a16="http://schemas.microsoft.com/office/drawing/2014/main" id="{1D4C7CF8-6BA4-FEB4-C36E-2C68844922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3" name="Freeform 15">
              <a:extLst>
                <a:ext uri="{FF2B5EF4-FFF2-40B4-BE49-F238E27FC236}">
                  <a16:creationId xmlns:a16="http://schemas.microsoft.com/office/drawing/2014/main" id="{8D124A00-486B-D382-00DE-B99D8C489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4" name="Freeform 16">
              <a:extLst>
                <a:ext uri="{FF2B5EF4-FFF2-40B4-BE49-F238E27FC236}">
                  <a16:creationId xmlns:a16="http://schemas.microsoft.com/office/drawing/2014/main" id="{1BDCBB94-6521-8051-953B-1220AD816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5" name="Freeform 17">
              <a:extLst>
                <a:ext uri="{FF2B5EF4-FFF2-40B4-BE49-F238E27FC236}">
                  <a16:creationId xmlns:a16="http://schemas.microsoft.com/office/drawing/2014/main" id="{C2FC6A4D-A398-26E9-CD32-73649706A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6" name="Freeform 18">
              <a:extLst>
                <a:ext uri="{FF2B5EF4-FFF2-40B4-BE49-F238E27FC236}">
                  <a16:creationId xmlns:a16="http://schemas.microsoft.com/office/drawing/2014/main" id="{E449F71B-009E-E4DF-BE9F-82E89E053B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7" name="Freeform 19">
              <a:extLst>
                <a:ext uri="{FF2B5EF4-FFF2-40B4-BE49-F238E27FC236}">
                  <a16:creationId xmlns:a16="http://schemas.microsoft.com/office/drawing/2014/main" id="{86BB15BA-7ADD-F19E-F762-F0492A47DF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8" name="Freeform 20">
              <a:extLst>
                <a:ext uri="{FF2B5EF4-FFF2-40B4-BE49-F238E27FC236}">
                  <a16:creationId xmlns:a16="http://schemas.microsoft.com/office/drawing/2014/main" id="{DE553524-E511-3C35-F1AE-1A2C22E25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39" name="Freeform 21">
              <a:extLst>
                <a:ext uri="{FF2B5EF4-FFF2-40B4-BE49-F238E27FC236}">
                  <a16:creationId xmlns:a16="http://schemas.microsoft.com/office/drawing/2014/main" id="{900AAADC-E634-ABB5-107C-526B251BE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40" name="Freeform 22">
              <a:extLst>
                <a:ext uri="{FF2B5EF4-FFF2-40B4-BE49-F238E27FC236}">
                  <a16:creationId xmlns:a16="http://schemas.microsoft.com/office/drawing/2014/main" id="{413BD013-2FDB-C899-A1A2-AA3F01BE2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41" name="Freeform 23">
              <a:extLst>
                <a:ext uri="{FF2B5EF4-FFF2-40B4-BE49-F238E27FC236}">
                  <a16:creationId xmlns:a16="http://schemas.microsoft.com/office/drawing/2014/main" id="{2F1CB889-FF82-43EF-5C88-80067DA2E1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2" name="Title 1">
            <a:extLst>
              <a:ext uri="{FF2B5EF4-FFF2-40B4-BE49-F238E27FC236}">
                <a16:creationId xmlns:a16="http://schemas.microsoft.com/office/drawing/2014/main" id="{EE6DBBFE-58B1-5424-4151-04F17F8A2503}"/>
              </a:ext>
            </a:extLst>
          </p:cNvPr>
          <p:cNvSpPr>
            <a:spLocks noGrp="1"/>
          </p:cNvSpPr>
          <p:nvPr>
            <p:ph type="ctrTitle"/>
          </p:nvPr>
        </p:nvSpPr>
        <p:spPr>
          <a:xfrm>
            <a:off x="273394" y="1341527"/>
            <a:ext cx="8835414" cy="1434638"/>
          </a:xfrm>
        </p:spPr>
        <p:txBody>
          <a:bodyPr>
            <a:noAutofit/>
          </a:bodyPr>
          <a:lstStyle/>
          <a:p>
            <a:r>
              <a:rPr lang="en-US" sz="9600" b="1" i="1" dirty="0">
                <a:solidFill>
                  <a:schemeClr val="accent6">
                    <a:lumMod val="60000"/>
                    <a:lumOff val="40000"/>
                  </a:schemeClr>
                </a:solidFill>
              </a:rPr>
              <a:t>To conclude</a:t>
            </a:r>
            <a:endParaRPr lang="en-GB" sz="9600" b="1" i="1" dirty="0">
              <a:solidFill>
                <a:schemeClr val="accent6">
                  <a:lumMod val="60000"/>
                  <a:lumOff val="40000"/>
                </a:schemeClr>
              </a:solidFill>
            </a:endParaRPr>
          </a:p>
        </p:txBody>
      </p:sp>
      <p:sp>
        <p:nvSpPr>
          <p:cNvPr id="142" name="Isosceles Triangle 141">
            <a:extLst>
              <a:ext uri="{FF2B5EF4-FFF2-40B4-BE49-F238E27FC236}">
                <a16:creationId xmlns:a16="http://schemas.microsoft.com/office/drawing/2014/main" id="{2A8FC86D-C5AC-2DBB-9839-CF9029B73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90253" y="3276595"/>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8" name="Picture 7" descr="A group of people on a rooftop&#10;&#10;AI-generated content may be incorrect.">
            <a:extLst>
              <a:ext uri="{FF2B5EF4-FFF2-40B4-BE49-F238E27FC236}">
                <a16:creationId xmlns:a16="http://schemas.microsoft.com/office/drawing/2014/main" id="{087058EF-F973-1169-00E9-62F9E8AAD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95" y="-1756132"/>
            <a:ext cx="12468140" cy="9351105"/>
          </a:xfrm>
          <a:prstGeom prst="rect">
            <a:avLst/>
          </a:prstGeom>
        </p:spPr>
      </p:pic>
    </p:spTree>
    <p:extLst>
      <p:ext uri="{BB962C8B-B14F-4D97-AF65-F5344CB8AC3E}">
        <p14:creationId xmlns:p14="http://schemas.microsoft.com/office/powerpoint/2010/main" val="163580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98CA0-8E5B-A1AA-BF3F-802ABF0FD4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E22F43-5CDA-FCBC-3F5E-60366992A9A2}"/>
              </a:ext>
            </a:extLst>
          </p:cNvPr>
          <p:cNvSpPr>
            <a:spLocks noGrp="1"/>
          </p:cNvSpPr>
          <p:nvPr>
            <p:ph type="title"/>
          </p:nvPr>
        </p:nvSpPr>
        <p:spPr>
          <a:xfrm>
            <a:off x="2153587" y="217356"/>
            <a:ext cx="7895284" cy="1689390"/>
          </a:xfrm>
        </p:spPr>
        <p:txBody>
          <a:bodyPr>
            <a:normAutofit/>
          </a:bodyPr>
          <a:lstStyle/>
          <a:p>
            <a:r>
              <a:rPr lang="en-GB" sz="4800" dirty="0">
                <a:latin typeface="+mn-lt"/>
              </a:rPr>
              <a:t>Future Directions</a:t>
            </a:r>
          </a:p>
        </p:txBody>
      </p:sp>
      <p:sp>
        <p:nvSpPr>
          <p:cNvPr id="3" name="Text Placeholder 2">
            <a:extLst>
              <a:ext uri="{FF2B5EF4-FFF2-40B4-BE49-F238E27FC236}">
                <a16:creationId xmlns:a16="http://schemas.microsoft.com/office/drawing/2014/main" id="{CC7EF541-D2E4-D8E9-FCED-E39EFB7B45E1}"/>
              </a:ext>
            </a:extLst>
          </p:cNvPr>
          <p:cNvSpPr>
            <a:spLocks noGrp="1"/>
          </p:cNvSpPr>
          <p:nvPr>
            <p:ph type="body" idx="1"/>
          </p:nvPr>
        </p:nvSpPr>
        <p:spPr>
          <a:xfrm>
            <a:off x="3350888" y="2584292"/>
            <a:ext cx="5490223" cy="2319338"/>
          </a:xfrm>
        </p:spPr>
        <p:txBody>
          <a:bodyPr>
            <a:normAutofit/>
          </a:bodyPr>
          <a:lstStyle/>
          <a:p>
            <a:r>
              <a:rPr lang="en-US" sz="2000" b="1" dirty="0">
                <a:solidFill>
                  <a:schemeClr val="accent1">
                    <a:lumMod val="50000"/>
                  </a:schemeClr>
                </a:solidFill>
                <a:latin typeface="+mj-lt"/>
              </a:rPr>
              <a:t>How this project can evolve: expanding the concept of memory in art, experimenting with other media, and involving community-based feedback.</a:t>
            </a:r>
          </a:p>
          <a:p>
            <a:r>
              <a:rPr lang="en-US" sz="2000" b="1" dirty="0">
                <a:solidFill>
                  <a:schemeClr val="accent1">
                    <a:lumMod val="50000"/>
                  </a:schemeClr>
                </a:solidFill>
                <a:latin typeface="+mj-lt"/>
              </a:rPr>
              <a:t>Possible exhibitions or future research on the intersection of memory, culture, and identity in art.</a:t>
            </a:r>
            <a:endParaRPr lang="en-GB" sz="2000" b="1" dirty="0">
              <a:solidFill>
                <a:schemeClr val="accent1">
                  <a:lumMod val="50000"/>
                </a:schemeClr>
              </a:solidFill>
              <a:latin typeface="+mj-lt"/>
            </a:endParaRPr>
          </a:p>
        </p:txBody>
      </p:sp>
      <p:pic>
        <p:nvPicPr>
          <p:cNvPr id="9221" name="Picture 5" descr="Researchers uncover how the human brain separates, stores, and ...">
            <a:extLst>
              <a:ext uri="{FF2B5EF4-FFF2-40B4-BE49-F238E27FC236}">
                <a16:creationId xmlns:a16="http://schemas.microsoft.com/office/drawing/2014/main" id="{6766637C-7264-74C1-13EA-542DF7DCE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699" y="-1470660"/>
            <a:ext cx="10134600" cy="1013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222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81497B-9E2A-40AA-80B7-CC821B28D34E}"/>
            </a:ext>
          </a:extLst>
        </p:cNvPr>
        <p:cNvGrpSpPr/>
        <p:nvPr/>
      </p:nvGrpSpPr>
      <p:grpSpPr>
        <a:xfrm>
          <a:off x="0" y="0"/>
          <a:ext cx="0" cy="0"/>
          <a:chOff x="0" y="0"/>
          <a:chExt cx="0" cy="0"/>
        </a:xfrm>
      </p:grpSpPr>
      <p:pic>
        <p:nvPicPr>
          <p:cNvPr id="1034" name="Picture 10" descr="Van Gogh Self Portraits with Patrick Bade - Classi Learning">
            <a:extLst>
              <a:ext uri="{FF2B5EF4-FFF2-40B4-BE49-F238E27FC236}">
                <a16:creationId xmlns:a16="http://schemas.microsoft.com/office/drawing/2014/main" id="{7F0D9A29-651B-ADFA-EBF3-28FE5814B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65" name="Group 1064">
            <a:extLst>
              <a:ext uri="{FF2B5EF4-FFF2-40B4-BE49-F238E27FC236}">
                <a16:creationId xmlns:a16="http://schemas.microsoft.com/office/drawing/2014/main" id="{5927D013-91F2-4965-B38E-247BB7DEFD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10" name="Freeform 5">
              <a:extLst>
                <a:ext uri="{FF2B5EF4-FFF2-40B4-BE49-F238E27FC236}">
                  <a16:creationId xmlns:a16="http://schemas.microsoft.com/office/drawing/2014/main" id="{2BEBDCF3-5071-4ECE-BF3C-223C7A9A0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11" name="Freeform 6">
              <a:extLst>
                <a:ext uri="{FF2B5EF4-FFF2-40B4-BE49-F238E27FC236}">
                  <a16:creationId xmlns:a16="http://schemas.microsoft.com/office/drawing/2014/main" id="{4524B84A-BEB9-44DD-A582-DD7F38570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12" name="Freeform 7">
              <a:extLst>
                <a:ext uri="{FF2B5EF4-FFF2-40B4-BE49-F238E27FC236}">
                  <a16:creationId xmlns:a16="http://schemas.microsoft.com/office/drawing/2014/main" id="{FF261CBD-A93E-4EEE-8B50-C17F36477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13" name="Freeform 8">
              <a:extLst>
                <a:ext uri="{FF2B5EF4-FFF2-40B4-BE49-F238E27FC236}">
                  <a16:creationId xmlns:a16="http://schemas.microsoft.com/office/drawing/2014/main" id="{A810A108-E17C-4DCF-9C1A-DE4CBB4A0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14" name="Freeform 9">
              <a:extLst>
                <a:ext uri="{FF2B5EF4-FFF2-40B4-BE49-F238E27FC236}">
                  <a16:creationId xmlns:a16="http://schemas.microsoft.com/office/drawing/2014/main" id="{9C897D38-EAD4-4CF8-B75A-34415F0E2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15" name="Freeform 10">
              <a:extLst>
                <a:ext uri="{FF2B5EF4-FFF2-40B4-BE49-F238E27FC236}">
                  <a16:creationId xmlns:a16="http://schemas.microsoft.com/office/drawing/2014/main" id="{FEC7A3C5-0978-4C9F-AD47-57CDE1D27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16" name="Freeform 11">
              <a:extLst>
                <a:ext uri="{FF2B5EF4-FFF2-40B4-BE49-F238E27FC236}">
                  <a16:creationId xmlns:a16="http://schemas.microsoft.com/office/drawing/2014/main" id="{1752DF1E-E0DB-4264-893D-15BD90B19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17" name="Freeform 12">
              <a:extLst>
                <a:ext uri="{FF2B5EF4-FFF2-40B4-BE49-F238E27FC236}">
                  <a16:creationId xmlns:a16="http://schemas.microsoft.com/office/drawing/2014/main" id="{45359FB8-E648-4A60-9B0C-674D76EC4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18" name="Freeform 13">
              <a:extLst>
                <a:ext uri="{FF2B5EF4-FFF2-40B4-BE49-F238E27FC236}">
                  <a16:creationId xmlns:a16="http://schemas.microsoft.com/office/drawing/2014/main" id="{A43C9C90-3735-439A-9B05-471570462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19" name="Freeform 14">
              <a:extLst>
                <a:ext uri="{FF2B5EF4-FFF2-40B4-BE49-F238E27FC236}">
                  <a16:creationId xmlns:a16="http://schemas.microsoft.com/office/drawing/2014/main" id="{3D333B98-AFDD-45EF-9EB6-8CF1A7D4E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0" name="Freeform 15">
              <a:extLst>
                <a:ext uri="{FF2B5EF4-FFF2-40B4-BE49-F238E27FC236}">
                  <a16:creationId xmlns:a16="http://schemas.microsoft.com/office/drawing/2014/main" id="{10E04A0E-9450-4B9D-B40E-50E3A44AD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1" name="Freeform 16">
              <a:extLst>
                <a:ext uri="{FF2B5EF4-FFF2-40B4-BE49-F238E27FC236}">
                  <a16:creationId xmlns:a16="http://schemas.microsoft.com/office/drawing/2014/main" id="{FD5671B8-4962-4E10-8622-3D65D920A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2" name="Freeform 17">
              <a:extLst>
                <a:ext uri="{FF2B5EF4-FFF2-40B4-BE49-F238E27FC236}">
                  <a16:creationId xmlns:a16="http://schemas.microsoft.com/office/drawing/2014/main" id="{F7CD1025-0584-432B-91FB-56EC2A34E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3" name="Freeform 18">
              <a:extLst>
                <a:ext uri="{FF2B5EF4-FFF2-40B4-BE49-F238E27FC236}">
                  <a16:creationId xmlns:a16="http://schemas.microsoft.com/office/drawing/2014/main" id="{0D7F0937-1B34-4BBF-91E2-ACD0820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4" name="Freeform 19">
              <a:extLst>
                <a:ext uri="{FF2B5EF4-FFF2-40B4-BE49-F238E27FC236}">
                  <a16:creationId xmlns:a16="http://schemas.microsoft.com/office/drawing/2014/main" id="{2F51F0BC-B7F1-496D-A49E-B8F7BC408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5" name="Freeform 20">
              <a:extLst>
                <a:ext uri="{FF2B5EF4-FFF2-40B4-BE49-F238E27FC236}">
                  <a16:creationId xmlns:a16="http://schemas.microsoft.com/office/drawing/2014/main" id="{390BBDD1-4D3C-4038-AB05-DC78187BD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20000"/>
                </a:srgb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6" name="Freeform 21">
              <a:extLst>
                <a:ext uri="{FF2B5EF4-FFF2-40B4-BE49-F238E27FC236}">
                  <a16:creationId xmlns:a16="http://schemas.microsoft.com/office/drawing/2014/main" id="{0199B21B-BD24-415C-AFA4-C36E8B2F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20000"/>
                </a:srgb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7" name="Freeform 22">
              <a:extLst>
                <a:ext uri="{FF2B5EF4-FFF2-40B4-BE49-F238E27FC236}">
                  <a16:creationId xmlns:a16="http://schemas.microsoft.com/office/drawing/2014/main" id="{969F0B1A-69AA-4251-8458-911C11B1E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8" name="Freeform 23">
              <a:extLst>
                <a:ext uri="{FF2B5EF4-FFF2-40B4-BE49-F238E27FC236}">
                  <a16:creationId xmlns:a16="http://schemas.microsoft.com/office/drawing/2014/main" id="{A6452F5D-C474-4AC3-8831-4974C927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85" name="Freeform 24">
              <a:extLst>
                <a:ext uri="{FF2B5EF4-FFF2-40B4-BE49-F238E27FC236}">
                  <a16:creationId xmlns:a16="http://schemas.microsoft.com/office/drawing/2014/main" id="{F7302DE9-1403-4952-A47F-9163E6EC7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86" name="Freeform 25">
              <a:extLst>
                <a:ext uri="{FF2B5EF4-FFF2-40B4-BE49-F238E27FC236}">
                  <a16:creationId xmlns:a16="http://schemas.microsoft.com/office/drawing/2014/main" id="{FC50F3DD-CAA3-436C-A0C6-20C9C4756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Tree>
    <p:extLst>
      <p:ext uri="{BB962C8B-B14F-4D97-AF65-F5344CB8AC3E}">
        <p14:creationId xmlns:p14="http://schemas.microsoft.com/office/powerpoint/2010/main" val="3565794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627626-6A91-750C-4ADF-01D00C8CECAD}"/>
            </a:ext>
          </a:extLst>
        </p:cNvPr>
        <p:cNvGrpSpPr/>
        <p:nvPr/>
      </p:nvGrpSpPr>
      <p:grpSpPr>
        <a:xfrm>
          <a:off x="0" y="0"/>
          <a:ext cx="0" cy="0"/>
          <a:chOff x="0" y="0"/>
          <a:chExt cx="0" cy="0"/>
        </a:xfrm>
      </p:grpSpPr>
      <p:pic>
        <p:nvPicPr>
          <p:cNvPr id="12290" name="Picture 2" descr="ethnic geometric seamless pattern. Geometric dark black background ...">
            <a:extLst>
              <a:ext uri="{FF2B5EF4-FFF2-40B4-BE49-F238E27FC236}">
                <a16:creationId xmlns:a16="http://schemas.microsoft.com/office/drawing/2014/main" id="{FBF57EF1-253D-82C2-CDA4-1D9A615ACCC3}"/>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4267" t="-5474" r="2416" b="2201"/>
          <a:stretch/>
        </p:blipFill>
        <p:spPr bwMode="auto">
          <a:xfrm>
            <a:off x="-49454" y="-521096"/>
            <a:ext cx="12589654" cy="93001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1121934-80E8-6028-B3BF-3BAE0C948F48}"/>
              </a:ext>
            </a:extLst>
          </p:cNvPr>
          <p:cNvPicPr>
            <a:picLocks noChangeAspect="1"/>
          </p:cNvPicPr>
          <p:nvPr/>
        </p:nvPicPr>
        <p:blipFill>
          <a:blip r:embed="rId4">
            <a:duotone>
              <a:prstClr val="black"/>
              <a:schemeClr val="tx2">
                <a:tint val="45000"/>
                <a:satMod val="400000"/>
              </a:schemeClr>
            </a:duotone>
          </a:blip>
          <a:srcRect l="14485" t="14148" r="18054" b="17419"/>
          <a:stretch/>
        </p:blipFill>
        <p:spPr>
          <a:xfrm rot="18914475">
            <a:off x="3508402" y="1217567"/>
            <a:ext cx="5211528" cy="5286564"/>
          </a:xfrm>
          <a:prstGeom prst="teardrop">
            <a:avLst/>
          </a:prstGeom>
        </p:spPr>
      </p:pic>
    </p:spTree>
    <p:extLst>
      <p:ext uri="{BB962C8B-B14F-4D97-AF65-F5344CB8AC3E}">
        <p14:creationId xmlns:p14="http://schemas.microsoft.com/office/powerpoint/2010/main" val="1866509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4F6C7D-2651-C698-EF31-FB20C1C564B9}"/>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9"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2"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3"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4"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5"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6"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7"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8"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9"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0"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6"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7"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59" name="Freeform: Shape 58">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descr="Men argue on opposite sides of cliff Royalty Free Vector">
            <a:extLst>
              <a:ext uri="{FF2B5EF4-FFF2-40B4-BE49-F238E27FC236}">
                <a16:creationId xmlns:a16="http://schemas.microsoft.com/office/drawing/2014/main" id="{32A4C104-2A96-C816-3BDA-8CA6D2B410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429"/>
          <a:stretch/>
        </p:blipFill>
        <p:spPr bwMode="auto">
          <a:xfrm rot="790502">
            <a:off x="3162382" y="1308860"/>
            <a:ext cx="6022445" cy="4187324"/>
          </a:xfrm>
          <a:prstGeom prst="ellipse">
            <a:avLst/>
          </a:prstGeom>
          <a:noFill/>
        </p:spPr>
      </p:pic>
    </p:spTree>
    <p:extLst>
      <p:ext uri="{BB962C8B-B14F-4D97-AF65-F5344CB8AC3E}">
        <p14:creationId xmlns:p14="http://schemas.microsoft.com/office/powerpoint/2010/main" val="715827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9" name="Picture 3" descr="Layers Of The Earth: What Lies Beneath Earth's Crust">
            <a:extLst>
              <a:ext uri="{FF2B5EF4-FFF2-40B4-BE49-F238E27FC236}">
                <a16:creationId xmlns:a16="http://schemas.microsoft.com/office/drawing/2014/main" id="{6D87EE42-1C16-5ED9-3D7F-A6FD3AD47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775" b="12225"/>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4163" name="Group 4162">
            <a:extLst>
              <a:ext uri="{FF2B5EF4-FFF2-40B4-BE49-F238E27FC236}">
                <a16:creationId xmlns:a16="http://schemas.microsoft.com/office/drawing/2014/main" id="{5927D013-91F2-4965-B38E-247BB7DEFD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164" name="Freeform 5">
              <a:extLst>
                <a:ext uri="{FF2B5EF4-FFF2-40B4-BE49-F238E27FC236}">
                  <a16:creationId xmlns:a16="http://schemas.microsoft.com/office/drawing/2014/main" id="{2BEBDCF3-5071-4ECE-BF3C-223C7A9A0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65" name="Freeform 6">
              <a:extLst>
                <a:ext uri="{FF2B5EF4-FFF2-40B4-BE49-F238E27FC236}">
                  <a16:creationId xmlns:a16="http://schemas.microsoft.com/office/drawing/2014/main" id="{4524B84A-BEB9-44DD-A582-DD7F38570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66" name="Freeform 7">
              <a:extLst>
                <a:ext uri="{FF2B5EF4-FFF2-40B4-BE49-F238E27FC236}">
                  <a16:creationId xmlns:a16="http://schemas.microsoft.com/office/drawing/2014/main" id="{FF261CBD-A93E-4EEE-8B50-C17F36477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67" name="Freeform 8">
              <a:extLst>
                <a:ext uri="{FF2B5EF4-FFF2-40B4-BE49-F238E27FC236}">
                  <a16:creationId xmlns:a16="http://schemas.microsoft.com/office/drawing/2014/main" id="{A810A108-E17C-4DCF-9C1A-DE4CBB4A0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68" name="Freeform 9">
              <a:extLst>
                <a:ext uri="{FF2B5EF4-FFF2-40B4-BE49-F238E27FC236}">
                  <a16:creationId xmlns:a16="http://schemas.microsoft.com/office/drawing/2014/main" id="{9C897D38-EAD4-4CF8-B75A-34415F0E2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69" name="Freeform 10">
              <a:extLst>
                <a:ext uri="{FF2B5EF4-FFF2-40B4-BE49-F238E27FC236}">
                  <a16:creationId xmlns:a16="http://schemas.microsoft.com/office/drawing/2014/main" id="{FEC7A3C5-0978-4C9F-AD47-57CDE1D27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70" name="Freeform 11">
              <a:extLst>
                <a:ext uri="{FF2B5EF4-FFF2-40B4-BE49-F238E27FC236}">
                  <a16:creationId xmlns:a16="http://schemas.microsoft.com/office/drawing/2014/main" id="{1752DF1E-E0DB-4264-893D-15BD90B19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71" name="Freeform 12">
              <a:extLst>
                <a:ext uri="{FF2B5EF4-FFF2-40B4-BE49-F238E27FC236}">
                  <a16:creationId xmlns:a16="http://schemas.microsoft.com/office/drawing/2014/main" id="{45359FB8-E648-4A60-9B0C-674D76EC4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72" name="Freeform 13">
              <a:extLst>
                <a:ext uri="{FF2B5EF4-FFF2-40B4-BE49-F238E27FC236}">
                  <a16:creationId xmlns:a16="http://schemas.microsoft.com/office/drawing/2014/main" id="{A43C9C90-3735-439A-9B05-471570462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73" name="Freeform 14">
              <a:extLst>
                <a:ext uri="{FF2B5EF4-FFF2-40B4-BE49-F238E27FC236}">
                  <a16:creationId xmlns:a16="http://schemas.microsoft.com/office/drawing/2014/main" id="{3D333B98-AFDD-45EF-9EB6-8CF1A7D4E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74" name="Freeform 15">
              <a:extLst>
                <a:ext uri="{FF2B5EF4-FFF2-40B4-BE49-F238E27FC236}">
                  <a16:creationId xmlns:a16="http://schemas.microsoft.com/office/drawing/2014/main" id="{10E04A0E-9450-4B9D-B40E-50E3A44AD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75" name="Freeform 16">
              <a:extLst>
                <a:ext uri="{FF2B5EF4-FFF2-40B4-BE49-F238E27FC236}">
                  <a16:creationId xmlns:a16="http://schemas.microsoft.com/office/drawing/2014/main" id="{FD5671B8-4962-4E10-8622-3D65D920A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76" name="Freeform 17">
              <a:extLst>
                <a:ext uri="{FF2B5EF4-FFF2-40B4-BE49-F238E27FC236}">
                  <a16:creationId xmlns:a16="http://schemas.microsoft.com/office/drawing/2014/main" id="{F7CD1025-0584-432B-91FB-56EC2A34E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77" name="Freeform 18">
              <a:extLst>
                <a:ext uri="{FF2B5EF4-FFF2-40B4-BE49-F238E27FC236}">
                  <a16:creationId xmlns:a16="http://schemas.microsoft.com/office/drawing/2014/main" id="{0D7F0937-1B34-4BBF-91E2-ACD0820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78" name="Freeform 19">
              <a:extLst>
                <a:ext uri="{FF2B5EF4-FFF2-40B4-BE49-F238E27FC236}">
                  <a16:creationId xmlns:a16="http://schemas.microsoft.com/office/drawing/2014/main" id="{2F51F0BC-B7F1-496D-A49E-B8F7BC408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79" name="Freeform 20">
              <a:extLst>
                <a:ext uri="{FF2B5EF4-FFF2-40B4-BE49-F238E27FC236}">
                  <a16:creationId xmlns:a16="http://schemas.microsoft.com/office/drawing/2014/main" id="{390BBDD1-4D3C-4038-AB05-DC78187BD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20000"/>
                </a:srgb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80" name="Freeform 21">
              <a:extLst>
                <a:ext uri="{FF2B5EF4-FFF2-40B4-BE49-F238E27FC236}">
                  <a16:creationId xmlns:a16="http://schemas.microsoft.com/office/drawing/2014/main" id="{0199B21B-BD24-415C-AFA4-C36E8B2F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20000"/>
                </a:srgb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81" name="Freeform 22">
              <a:extLst>
                <a:ext uri="{FF2B5EF4-FFF2-40B4-BE49-F238E27FC236}">
                  <a16:creationId xmlns:a16="http://schemas.microsoft.com/office/drawing/2014/main" id="{969F0B1A-69AA-4251-8458-911C11B1E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82" name="Freeform 23">
              <a:extLst>
                <a:ext uri="{FF2B5EF4-FFF2-40B4-BE49-F238E27FC236}">
                  <a16:creationId xmlns:a16="http://schemas.microsoft.com/office/drawing/2014/main" id="{A6452F5D-C474-4AC3-8831-4974C927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83" name="Freeform 24">
              <a:extLst>
                <a:ext uri="{FF2B5EF4-FFF2-40B4-BE49-F238E27FC236}">
                  <a16:creationId xmlns:a16="http://schemas.microsoft.com/office/drawing/2014/main" id="{F7302DE9-1403-4952-A47F-9163E6EC7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84" name="Freeform 25">
              <a:extLst>
                <a:ext uri="{FF2B5EF4-FFF2-40B4-BE49-F238E27FC236}">
                  <a16:creationId xmlns:a16="http://schemas.microsoft.com/office/drawing/2014/main" id="{FC50F3DD-CAA3-436C-A0C6-20C9C4756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Tree>
    <p:extLst>
      <p:ext uri="{BB962C8B-B14F-4D97-AF65-F5344CB8AC3E}">
        <p14:creationId xmlns:p14="http://schemas.microsoft.com/office/powerpoint/2010/main" val="3997018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EFEDD99-F3D0-2191-6C58-F365D25A415E}"/>
            </a:ext>
          </a:extLst>
        </p:cNvPr>
        <p:cNvGrpSpPr/>
        <p:nvPr/>
      </p:nvGrpSpPr>
      <p:grpSpPr>
        <a:xfrm>
          <a:off x="0" y="0"/>
          <a:ext cx="0" cy="0"/>
          <a:chOff x="0" y="0"/>
          <a:chExt cx="0" cy="0"/>
        </a:xfrm>
      </p:grpSpPr>
      <p:sp useBgFill="1">
        <p:nvSpPr>
          <p:cNvPr id="3111" name="Rectangle 311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33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13" name="Group 3112">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3114"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15"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16"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17"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18"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19"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20"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21"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22"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23"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24"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25"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26"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27"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28"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29"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30"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31"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32"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33"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34"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pic>
        <p:nvPicPr>
          <p:cNvPr id="3075" name="Picture 3" descr="Amphora | Greek (Attic ) | Archaic 540 b.C. - 530 b.C. | Museum of ...">
            <a:extLst>
              <a:ext uri="{FF2B5EF4-FFF2-40B4-BE49-F238E27FC236}">
                <a16:creationId xmlns:a16="http://schemas.microsoft.com/office/drawing/2014/main" id="{50E6CFBB-5AEE-D625-4CB9-A4AE46B199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36" b="44791"/>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3136" name="Rectangle 3135">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6948"/>
            <a:ext cx="10744200" cy="5404104"/>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2373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19BC47-72C4-8509-EC89-92B8FF53E37C}"/>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EB422EE-5FD8-3523-5E02-4314EFE6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C1C55F51-853A-CEF4-63FD-AA2CBCBF7F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9" name="Freeform 5">
              <a:extLst>
                <a:ext uri="{FF2B5EF4-FFF2-40B4-BE49-F238E27FC236}">
                  <a16:creationId xmlns:a16="http://schemas.microsoft.com/office/drawing/2014/main" id="{F0A47889-F71A-0E12-FB13-B51505A59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 name="Freeform 6">
              <a:extLst>
                <a:ext uri="{FF2B5EF4-FFF2-40B4-BE49-F238E27FC236}">
                  <a16:creationId xmlns:a16="http://schemas.microsoft.com/office/drawing/2014/main" id="{64CAF449-CF37-0649-D382-AD6619404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 name="Freeform 7">
              <a:extLst>
                <a:ext uri="{FF2B5EF4-FFF2-40B4-BE49-F238E27FC236}">
                  <a16:creationId xmlns:a16="http://schemas.microsoft.com/office/drawing/2014/main" id="{190B6894-7352-FC23-6D80-EE7F625CB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2" name="Freeform 8">
              <a:extLst>
                <a:ext uri="{FF2B5EF4-FFF2-40B4-BE49-F238E27FC236}">
                  <a16:creationId xmlns:a16="http://schemas.microsoft.com/office/drawing/2014/main" id="{8B6979C5-A045-27F1-176F-3C857BEB4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3" name="Freeform 9">
              <a:extLst>
                <a:ext uri="{FF2B5EF4-FFF2-40B4-BE49-F238E27FC236}">
                  <a16:creationId xmlns:a16="http://schemas.microsoft.com/office/drawing/2014/main" id="{CD21EF86-DDF7-CF40-3EAF-341036E33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4" name="Freeform 10">
              <a:extLst>
                <a:ext uri="{FF2B5EF4-FFF2-40B4-BE49-F238E27FC236}">
                  <a16:creationId xmlns:a16="http://schemas.microsoft.com/office/drawing/2014/main" id="{C16D9742-6ABA-FD21-F774-F0844329E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5" name="Freeform 11">
              <a:extLst>
                <a:ext uri="{FF2B5EF4-FFF2-40B4-BE49-F238E27FC236}">
                  <a16:creationId xmlns:a16="http://schemas.microsoft.com/office/drawing/2014/main" id="{C29F9ED1-3CC8-F7F0-C2FE-A0A2696AC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6" name="Freeform 12">
              <a:extLst>
                <a:ext uri="{FF2B5EF4-FFF2-40B4-BE49-F238E27FC236}">
                  <a16:creationId xmlns:a16="http://schemas.microsoft.com/office/drawing/2014/main" id="{F9E56BEF-A82B-798D-D6D8-73B15697A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7" name="Freeform 13">
              <a:extLst>
                <a:ext uri="{FF2B5EF4-FFF2-40B4-BE49-F238E27FC236}">
                  <a16:creationId xmlns:a16="http://schemas.microsoft.com/office/drawing/2014/main" id="{B3D2BB76-2233-8D06-8CF9-25FD14C4E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8" name="Freeform 14">
              <a:extLst>
                <a:ext uri="{FF2B5EF4-FFF2-40B4-BE49-F238E27FC236}">
                  <a16:creationId xmlns:a16="http://schemas.microsoft.com/office/drawing/2014/main" id="{30EA1259-E529-B56E-4FE4-94D5729A7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9" name="Freeform 15">
              <a:extLst>
                <a:ext uri="{FF2B5EF4-FFF2-40B4-BE49-F238E27FC236}">
                  <a16:creationId xmlns:a16="http://schemas.microsoft.com/office/drawing/2014/main" id="{563753B5-204B-FE30-D6B9-FBA5B771B0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0" name="Freeform 16">
              <a:extLst>
                <a:ext uri="{FF2B5EF4-FFF2-40B4-BE49-F238E27FC236}">
                  <a16:creationId xmlns:a16="http://schemas.microsoft.com/office/drawing/2014/main" id="{95A4AF4D-9009-8610-CEB6-4031D0054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 name="Freeform 17">
              <a:extLst>
                <a:ext uri="{FF2B5EF4-FFF2-40B4-BE49-F238E27FC236}">
                  <a16:creationId xmlns:a16="http://schemas.microsoft.com/office/drawing/2014/main" id="{16827A3F-14C9-CCD7-C1EC-0D7FC6603F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 name="Freeform 18">
              <a:extLst>
                <a:ext uri="{FF2B5EF4-FFF2-40B4-BE49-F238E27FC236}">
                  <a16:creationId xmlns:a16="http://schemas.microsoft.com/office/drawing/2014/main" id="{0A5D4ABB-11BA-473E-588C-8C2B8F4BB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 name="Freeform 19">
              <a:extLst>
                <a:ext uri="{FF2B5EF4-FFF2-40B4-BE49-F238E27FC236}">
                  <a16:creationId xmlns:a16="http://schemas.microsoft.com/office/drawing/2014/main" id="{AA7FC434-2318-AE6A-0F11-9D29E160C9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 name="Freeform 20">
              <a:extLst>
                <a:ext uri="{FF2B5EF4-FFF2-40B4-BE49-F238E27FC236}">
                  <a16:creationId xmlns:a16="http://schemas.microsoft.com/office/drawing/2014/main" id="{EEFD04B8-0208-FB83-5E5F-992A7C2FA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 name="Freeform 21">
              <a:extLst>
                <a:ext uri="{FF2B5EF4-FFF2-40B4-BE49-F238E27FC236}">
                  <a16:creationId xmlns:a16="http://schemas.microsoft.com/office/drawing/2014/main" id="{66C89424-E4F0-A623-BE40-6A3BE7868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6" name="Freeform 22">
              <a:extLst>
                <a:ext uri="{FF2B5EF4-FFF2-40B4-BE49-F238E27FC236}">
                  <a16:creationId xmlns:a16="http://schemas.microsoft.com/office/drawing/2014/main" id="{12585CFF-624F-8B5A-4D9C-2B1E9C30B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7" name="Freeform 23">
              <a:extLst>
                <a:ext uri="{FF2B5EF4-FFF2-40B4-BE49-F238E27FC236}">
                  <a16:creationId xmlns:a16="http://schemas.microsoft.com/office/drawing/2014/main" id="{76C4308E-825F-9A80-9C47-B961B60AE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59" name="Freeform: Shape 58">
            <a:extLst>
              <a:ext uri="{FF2B5EF4-FFF2-40B4-BE49-F238E27FC236}">
                <a16:creationId xmlns:a16="http://schemas.microsoft.com/office/drawing/2014/main" id="{15EB8CFF-CC9F-EFE8-3CFF-D2DD3EFCB3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Oval 32">
            <a:extLst>
              <a:ext uri="{FF2B5EF4-FFF2-40B4-BE49-F238E27FC236}">
                <a16:creationId xmlns:a16="http://schemas.microsoft.com/office/drawing/2014/main" id="{0A84960A-B7EE-79CE-376F-3C1DC8BB5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C1A831-7805-9859-98B5-C6BD7C1B641F}"/>
              </a:ext>
            </a:extLst>
          </p:cNvPr>
          <p:cNvSpPr>
            <a:spLocks noGrp="1"/>
          </p:cNvSpPr>
          <p:nvPr>
            <p:ph type="ctrTitle"/>
          </p:nvPr>
        </p:nvSpPr>
        <p:spPr>
          <a:xfrm>
            <a:off x="2118329" y="1191819"/>
            <a:ext cx="6959446" cy="1662475"/>
          </a:xfrm>
        </p:spPr>
        <p:txBody>
          <a:bodyPr>
            <a:noAutofit/>
          </a:bodyPr>
          <a:lstStyle/>
          <a:p>
            <a:r>
              <a:rPr lang="en-GB" sz="6000" dirty="0">
                <a:latin typeface="+mn-lt"/>
              </a:rPr>
              <a:t>Artworks That Reflect Memory</a:t>
            </a:r>
          </a:p>
        </p:txBody>
      </p:sp>
      <p:sp>
        <p:nvSpPr>
          <p:cNvPr id="3" name="Subtitle 2">
            <a:extLst>
              <a:ext uri="{FF2B5EF4-FFF2-40B4-BE49-F238E27FC236}">
                <a16:creationId xmlns:a16="http://schemas.microsoft.com/office/drawing/2014/main" id="{F9DB074B-9605-B3DC-1025-A4BF7D56DBA3}"/>
              </a:ext>
            </a:extLst>
          </p:cNvPr>
          <p:cNvSpPr>
            <a:spLocks noGrp="1"/>
          </p:cNvSpPr>
          <p:nvPr>
            <p:ph type="subTitle" idx="1"/>
          </p:nvPr>
        </p:nvSpPr>
        <p:spPr>
          <a:xfrm>
            <a:off x="3426947" y="3236531"/>
            <a:ext cx="6193829" cy="1882491"/>
          </a:xfrm>
        </p:spPr>
        <p:txBody>
          <a:bodyPr>
            <a:normAutofit/>
          </a:bodyPr>
          <a:lstStyle/>
          <a:p>
            <a:r>
              <a:rPr lang="en-US" sz="2400" dirty="0">
                <a:solidFill>
                  <a:schemeClr val="accent2">
                    <a:lumMod val="40000"/>
                    <a:lumOff val="60000"/>
                  </a:schemeClr>
                </a:solidFill>
              </a:rPr>
              <a:t>Example: Christian </a:t>
            </a:r>
            <a:r>
              <a:rPr lang="en-US" sz="2400" dirty="0" err="1">
                <a:solidFill>
                  <a:schemeClr val="accent2">
                    <a:lumMod val="40000"/>
                    <a:lumOff val="60000"/>
                  </a:schemeClr>
                </a:solidFill>
              </a:rPr>
              <a:t>Boltanski’s</a:t>
            </a:r>
            <a:r>
              <a:rPr lang="en-US" sz="2400" dirty="0">
                <a:solidFill>
                  <a:schemeClr val="accent2">
                    <a:lumMod val="40000"/>
                    <a:lumOff val="60000"/>
                  </a:schemeClr>
                </a:solidFill>
              </a:rPr>
              <a:t> work, which often reflects loss, memory, and </a:t>
            </a:r>
            <a:r>
              <a:rPr lang="en-US" sz="2400" dirty="0" err="1">
                <a:solidFill>
                  <a:schemeClr val="accent2">
                    <a:lumMod val="40000"/>
                    <a:lumOff val="60000"/>
                  </a:schemeClr>
                </a:solidFill>
              </a:rPr>
              <a:t>identity.Salcedo’s</a:t>
            </a:r>
            <a:r>
              <a:rPr lang="en-US" sz="2400" dirty="0">
                <a:solidFill>
                  <a:schemeClr val="accent2">
                    <a:lumMod val="40000"/>
                    <a:lumOff val="60000"/>
                  </a:schemeClr>
                </a:solidFill>
              </a:rPr>
              <a:t> installations that preserve the memory of trauma.</a:t>
            </a:r>
            <a:endParaRPr lang="en-GB" sz="2400" dirty="0">
              <a:solidFill>
                <a:schemeClr val="accent2">
                  <a:lumMod val="40000"/>
                  <a:lumOff val="60000"/>
                </a:schemeClr>
              </a:solidFill>
            </a:endParaRPr>
          </a:p>
        </p:txBody>
      </p:sp>
      <p:pic>
        <p:nvPicPr>
          <p:cNvPr id="14338" name="Picture 2" descr="Five Caryatids in Athens Still Waiting for Their Lonely Sister">
            <a:extLst>
              <a:ext uri="{FF2B5EF4-FFF2-40B4-BE49-F238E27FC236}">
                <a16:creationId xmlns:a16="http://schemas.microsoft.com/office/drawing/2014/main" id="{F0781AC8-8FA1-30D9-A1E9-6D732008D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3" b="14216"/>
          <a:stretch/>
        </p:blipFill>
        <p:spPr bwMode="auto">
          <a:xfrm>
            <a:off x="-23956" y="-5492"/>
            <a:ext cx="122101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13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Atlas">
  <a:themeElements>
    <a:clrScheme name="Custom 11">
      <a:dk1>
        <a:srgbClr val="C8CCB3"/>
      </a:dk1>
      <a:lt1>
        <a:srgbClr val="E5E3E3"/>
      </a:lt1>
      <a:dk2>
        <a:srgbClr val="775F55"/>
      </a:dk2>
      <a:lt2>
        <a:srgbClr val="EBDDC3"/>
      </a:lt2>
      <a:accent1>
        <a:srgbClr val="AFB591"/>
      </a:accent1>
      <a:accent2>
        <a:srgbClr val="C8CCB3"/>
      </a:accent2>
      <a:accent3>
        <a:srgbClr val="A5AB81"/>
      </a:accent3>
      <a:accent4>
        <a:srgbClr val="D8B25C"/>
      </a:accent4>
      <a:accent5>
        <a:srgbClr val="7BA79D"/>
      </a:accent5>
      <a:accent6>
        <a:srgbClr val="968C8C"/>
      </a:accent6>
      <a:hlink>
        <a:srgbClr val="F7B615"/>
      </a:hlink>
      <a:folHlink>
        <a:srgbClr val="70440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CB9708-C445-4049-9D7F-4C8684E69A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TM16401371[[fn=Atlas]]</Template>
  <TotalTime>333</TotalTime>
  <Words>1050</Words>
  <Application>Microsoft Office PowerPoint</Application>
  <PresentationFormat>Widescreen</PresentationFormat>
  <Paragraphs>51</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Calibri Light</vt:lpstr>
      <vt:lpstr>Rockwell</vt:lpstr>
      <vt:lpstr>Wingdings</vt:lpstr>
      <vt:lpstr>Atlas</vt:lpstr>
      <vt:lpstr>Art as an Archive of Memory</vt:lpstr>
      <vt:lpstr>PowerPoint Presentation</vt:lpstr>
      <vt:lpstr>Future Directions</vt:lpstr>
      <vt:lpstr>PowerPoint Presentation</vt:lpstr>
      <vt:lpstr>PowerPoint Presentation</vt:lpstr>
      <vt:lpstr>PowerPoint Presentation</vt:lpstr>
      <vt:lpstr>PowerPoint Presentation</vt:lpstr>
      <vt:lpstr>PowerPoint Presentation</vt:lpstr>
      <vt:lpstr>Artworks That Reflect Memory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conclude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Melissini Motiti</dc:creator>
  <cp:lastModifiedBy>Melissini Motiti</cp:lastModifiedBy>
  <cp:revision>75</cp:revision>
  <dcterms:created xsi:type="dcterms:W3CDTF">2025-05-12T22:23:23Z</dcterms:created>
  <dcterms:modified xsi:type="dcterms:W3CDTF">2025-05-13T23:50:02Z</dcterms:modified>
</cp:coreProperties>
</file>