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2.xml" ContentType="application/vnd.openxmlformats-officedocument.presentationml.notesSlide+xml"/>
  <Override PartName="/ppt/ink/ink9.xml" ContentType="application/inkml+xml"/>
  <Override PartName="/ppt/notesSlides/notesSlide3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notesSlides/notesSlide4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notesSlides/notesSlide6.xml" ContentType="application/vnd.openxmlformats-officedocument.presentationml.notesSlide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7" r:id="rId6"/>
    <p:sldId id="258" r:id="rId7"/>
    <p:sldId id="262" r:id="rId8"/>
    <p:sldId id="301" r:id="rId9"/>
    <p:sldId id="302" r:id="rId10"/>
    <p:sldId id="300" r:id="rId11"/>
    <p:sldId id="307" r:id="rId12"/>
    <p:sldId id="303" r:id="rId13"/>
    <p:sldId id="304" r:id="rId14"/>
    <p:sldId id="305" r:id="rId15"/>
    <p:sldId id="306" r:id="rId16"/>
    <p:sldId id="268" r:id="rId17"/>
  </p:sldIdLst>
  <p:sldSz cx="12192000" cy="6858000"/>
  <p:notesSz cx="6858000" cy="9144000"/>
  <p:defaultTextStyle>
    <a:defPPr rtl="0"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68598D"/>
    <a:srgbClr val="646C92"/>
    <a:srgbClr val="5A6B76"/>
    <a:srgbClr val="5A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5934"/>
  </p:normalViewPr>
  <p:slideViewPr>
    <p:cSldViewPr snapToGrid="0">
      <p:cViewPr varScale="1">
        <p:scale>
          <a:sx n="93" d="100"/>
          <a:sy n="93" d="100"/>
        </p:scale>
        <p:origin x="247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2981" y="2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8AD652-A6FC-48C1-8F8D-64A55245C12B}" type="doc">
      <dgm:prSet loTypeId="urn:microsoft.com/office/officeart/2016/7/layout/LinearBlockProcessNumbered#1" loCatId="process" qsTypeId="urn:microsoft.com/office/officeart/2005/8/quickstyle/simple1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BEA549D7-4274-48CC-BC1A-D3534675573B}">
      <dgm:prSet/>
      <dgm:spPr>
        <a:solidFill>
          <a:schemeClr val="accent2">
            <a:lumMod val="75000"/>
          </a:schemeClr>
        </a:solidFill>
      </dgm:spPr>
      <dgm:t>
        <a:bodyPr rtlCol="0"/>
        <a:lstStyle/>
        <a:p>
          <a:pPr rtl="0"/>
          <a:r>
            <a:rPr lang="en-GB" b="0" i="0" u="none" noProof="0" dirty="0"/>
            <a:t>Gather all info</a:t>
          </a:r>
          <a:endParaRPr lang="en-GB" noProof="0" dirty="0"/>
        </a:p>
      </dgm:t>
    </dgm:pt>
    <dgm:pt modelId="{78563F9B-89B6-4C70-B414-2D77CD284015}" type="parTrans" cxnId="{0A185261-CCB6-4806-AE27-777579CCA6AE}">
      <dgm:prSet/>
      <dgm:spPr/>
      <dgm:t>
        <a:bodyPr rtlCol="0"/>
        <a:lstStyle/>
        <a:p>
          <a:pPr rtl="0"/>
          <a:endParaRPr lang="en-GB" noProof="0" dirty="0"/>
        </a:p>
      </dgm:t>
    </dgm:pt>
    <dgm:pt modelId="{E0613AE2-5131-46BE-8016-7B4AFD6022CA}" type="sibTrans" cxnId="{0A185261-CCB6-4806-AE27-777579CCA6AE}">
      <dgm:prSet phldrT="01" phldr="0"/>
      <dgm:spPr/>
      <dgm:t>
        <a:bodyPr rtlCol="0"/>
        <a:lstStyle/>
        <a:p>
          <a:pPr rtl="0"/>
          <a:r>
            <a:rPr lang="en-GB" noProof="0"/>
            <a:t>01</a:t>
          </a:r>
          <a:endParaRPr lang="en-GB" noProof="0" dirty="0"/>
        </a:p>
      </dgm:t>
    </dgm:pt>
    <dgm:pt modelId="{BBEA2B22-7A9C-4946-B437-2C636ADC7313}">
      <dgm:prSet/>
      <dgm:spPr>
        <a:solidFill>
          <a:srgbClr val="68598D"/>
        </a:solidFill>
      </dgm:spPr>
      <dgm:t>
        <a:bodyPr rtlCol="0"/>
        <a:lstStyle/>
        <a:p>
          <a:pPr rtl="0"/>
          <a:r>
            <a:rPr lang="en-GB" b="0" i="0" u="none" noProof="0" dirty="0"/>
            <a:t>Draft storytelling of chronology through draft storyboard</a:t>
          </a:r>
          <a:endParaRPr lang="en-GB" noProof="0" dirty="0"/>
        </a:p>
      </dgm:t>
    </dgm:pt>
    <dgm:pt modelId="{BFF29A81-E8C9-4AFB-BE4A-A8582D8FB3FD}" type="parTrans" cxnId="{85394E1A-F95A-4761-94B8-F865AE01D8D0}">
      <dgm:prSet/>
      <dgm:spPr/>
      <dgm:t>
        <a:bodyPr rtlCol="0"/>
        <a:lstStyle/>
        <a:p>
          <a:pPr rtl="0"/>
          <a:endParaRPr lang="en-GB" noProof="0" dirty="0"/>
        </a:p>
      </dgm:t>
    </dgm:pt>
    <dgm:pt modelId="{C2E1395A-B275-47E8-BC9B-288AF8DC30EC}" type="sibTrans" cxnId="{85394E1A-F95A-4761-94B8-F865AE01D8D0}">
      <dgm:prSet phldrT="02" phldr="0"/>
      <dgm:spPr/>
      <dgm:t>
        <a:bodyPr rtlCol="0"/>
        <a:lstStyle/>
        <a:p>
          <a:pPr rtl="0"/>
          <a:r>
            <a:rPr lang="en-GB" noProof="0"/>
            <a:t>02</a:t>
          </a:r>
          <a:endParaRPr lang="en-GB" noProof="0" dirty="0"/>
        </a:p>
      </dgm:t>
    </dgm:pt>
    <dgm:pt modelId="{12CAEDC4-5365-4F15-A687-1F4A58F8BE4E}">
      <dgm:prSet/>
      <dgm:spPr>
        <a:solidFill>
          <a:srgbClr val="646C92"/>
        </a:solidFill>
      </dgm:spPr>
      <dgm:t>
        <a:bodyPr rtlCol="0"/>
        <a:lstStyle/>
        <a:p>
          <a:pPr rtl="0"/>
          <a:r>
            <a:rPr lang="en-US" noProof="0" dirty="0"/>
            <a:t>Create and finish Tapestry</a:t>
          </a:r>
          <a:endParaRPr lang="en-GB" noProof="0" dirty="0"/>
        </a:p>
      </dgm:t>
    </dgm:pt>
    <dgm:pt modelId="{4ECBC469-E2DF-46BC-920F-C88FDE12CD72}" type="parTrans" cxnId="{A1E87F8B-8223-4F32-B81C-0E19BB0F0EEA}">
      <dgm:prSet/>
      <dgm:spPr/>
      <dgm:t>
        <a:bodyPr rtlCol="0"/>
        <a:lstStyle/>
        <a:p>
          <a:pPr rtl="0"/>
          <a:endParaRPr lang="en-GB" noProof="0" dirty="0"/>
        </a:p>
      </dgm:t>
    </dgm:pt>
    <dgm:pt modelId="{AFCE8FBA-6EAC-44A8-B55F-FDF49470A574}" type="sibTrans" cxnId="{A1E87F8B-8223-4F32-B81C-0E19BB0F0EEA}">
      <dgm:prSet phldrT="03" phldr="0"/>
      <dgm:spPr/>
      <dgm:t>
        <a:bodyPr rtlCol="0"/>
        <a:lstStyle/>
        <a:p>
          <a:pPr rtl="0"/>
          <a:r>
            <a:rPr lang="en-GB" noProof="0"/>
            <a:t>03</a:t>
          </a:r>
          <a:endParaRPr lang="en-GB" noProof="0" dirty="0"/>
        </a:p>
      </dgm:t>
    </dgm:pt>
    <dgm:pt modelId="{63001359-C113-45EA-885E-B54D5542D44F}">
      <dgm:prSet/>
      <dgm:spPr>
        <a:solidFill>
          <a:srgbClr val="5A6B76"/>
        </a:solidFill>
      </dgm:spPr>
      <dgm:t>
        <a:bodyPr/>
        <a:lstStyle/>
        <a:p>
          <a:r>
            <a:rPr lang="en-US" noProof="0" dirty="0"/>
            <a:t>Gather and analyze all challenges phased to create Portfolio of  “Failure”</a:t>
          </a:r>
          <a:endParaRPr lang="en-GB" noProof="0" dirty="0"/>
        </a:p>
      </dgm:t>
    </dgm:pt>
    <dgm:pt modelId="{EFCC96FC-1076-4A0E-B119-B94924371A87}" type="parTrans" cxnId="{BD5B04DF-8F64-4DB3-95ED-039D9AE7B75A}">
      <dgm:prSet/>
      <dgm:spPr/>
      <dgm:t>
        <a:bodyPr rtlCol="0"/>
        <a:lstStyle/>
        <a:p>
          <a:pPr rtl="0"/>
          <a:endParaRPr lang="en-GB" noProof="0" dirty="0"/>
        </a:p>
      </dgm:t>
    </dgm:pt>
    <dgm:pt modelId="{60BC2331-F690-4E3C-ABD6-DFF22BBDF151}" type="sibTrans" cxnId="{BD5B04DF-8F64-4DB3-95ED-039D9AE7B75A}">
      <dgm:prSet phldrT="04" phldr="0"/>
      <dgm:spPr/>
      <dgm:t>
        <a:bodyPr rtlCol="0"/>
        <a:lstStyle/>
        <a:p>
          <a:pPr rtl="0"/>
          <a:r>
            <a:rPr lang="en-GB" noProof="0"/>
            <a:t>04</a:t>
          </a:r>
          <a:endParaRPr lang="en-GB" noProof="0" dirty="0"/>
        </a:p>
      </dgm:t>
    </dgm:pt>
    <dgm:pt modelId="{4373C676-42B5-4BD7-A8E2-1057AE88F257}">
      <dgm:prSet/>
      <dgm:spPr>
        <a:solidFill>
          <a:srgbClr val="5A6E6E"/>
        </a:solidFill>
      </dgm:spPr>
      <dgm:t>
        <a:bodyPr rtlCol="0"/>
        <a:lstStyle/>
        <a:p>
          <a:pPr rtl="0"/>
          <a:r>
            <a:rPr lang="en-US" noProof="0" dirty="0"/>
            <a:t>Show final result to cohort &amp; feedback.</a:t>
          </a:r>
          <a:endParaRPr lang="en-GB" noProof="0" dirty="0"/>
        </a:p>
      </dgm:t>
    </dgm:pt>
    <dgm:pt modelId="{24DA0AE2-01E1-4D40-B562-7A89F8842997}" type="parTrans" cxnId="{AD175329-5799-428D-9CF7-F64C802D8A39}">
      <dgm:prSet/>
      <dgm:spPr/>
      <dgm:t>
        <a:bodyPr rtlCol="0"/>
        <a:lstStyle/>
        <a:p>
          <a:pPr rtl="0"/>
          <a:endParaRPr lang="en-GB" noProof="0" dirty="0"/>
        </a:p>
      </dgm:t>
    </dgm:pt>
    <dgm:pt modelId="{D3ED181F-E4C0-46DF-BFC2-990CA6573396}" type="sibTrans" cxnId="{AD175329-5799-428D-9CF7-F64C802D8A39}">
      <dgm:prSet phldrT="05" phldr="0"/>
      <dgm:spPr/>
      <dgm:t>
        <a:bodyPr rtlCol="0"/>
        <a:lstStyle/>
        <a:p>
          <a:pPr rtl="0"/>
          <a:r>
            <a:rPr lang="en-GB" noProof="0"/>
            <a:t>05</a:t>
          </a:r>
          <a:endParaRPr lang="en-GB" noProof="0" dirty="0"/>
        </a:p>
      </dgm:t>
    </dgm:pt>
    <dgm:pt modelId="{E37A2EB9-BB4F-4C26-8F2C-50128B41FAD0}" type="pres">
      <dgm:prSet presAssocID="{938AD652-A6FC-48C1-8F8D-64A55245C12B}" presName="Name0" presStyleCnt="0">
        <dgm:presLayoutVars>
          <dgm:animLvl val="lvl"/>
          <dgm:resizeHandles val="exact"/>
        </dgm:presLayoutVars>
      </dgm:prSet>
      <dgm:spPr/>
    </dgm:pt>
    <dgm:pt modelId="{95620581-293C-4EA9-AC72-67C634853904}" type="pres">
      <dgm:prSet presAssocID="{BEA549D7-4274-48CC-BC1A-D3534675573B}" presName="compositeNode" presStyleCnt="0">
        <dgm:presLayoutVars>
          <dgm:bulletEnabled val="1"/>
        </dgm:presLayoutVars>
      </dgm:prSet>
      <dgm:spPr/>
    </dgm:pt>
    <dgm:pt modelId="{85A04922-B091-49E1-83F0-2B3D9BAF786D}" type="pres">
      <dgm:prSet presAssocID="{BEA549D7-4274-48CC-BC1A-D3534675573B}" presName="bgRect" presStyleLbl="alignNode1" presStyleIdx="0" presStyleCnt="5"/>
      <dgm:spPr/>
    </dgm:pt>
    <dgm:pt modelId="{1B55EFFE-1044-4C01-8E61-E200D5C36731}" type="pres">
      <dgm:prSet presAssocID="{E0613AE2-5131-46BE-8016-7B4AFD6022CA}" presName="sibTransNodeRect" presStyleLbl="alignNode1" presStyleIdx="0" presStyleCnt="5">
        <dgm:presLayoutVars>
          <dgm:chMax val="0"/>
          <dgm:bulletEnabled val="1"/>
        </dgm:presLayoutVars>
      </dgm:prSet>
      <dgm:spPr/>
    </dgm:pt>
    <dgm:pt modelId="{B9E45448-7C4D-4E80-A4A1-E7463BD574F2}" type="pres">
      <dgm:prSet presAssocID="{BEA549D7-4274-48CC-BC1A-D3534675573B}" presName="nodeRect" presStyleLbl="alignNode1" presStyleIdx="0" presStyleCnt="5">
        <dgm:presLayoutVars>
          <dgm:bulletEnabled val="1"/>
        </dgm:presLayoutVars>
      </dgm:prSet>
      <dgm:spPr/>
    </dgm:pt>
    <dgm:pt modelId="{5D3DB865-EFAC-444B-8451-F14B08C02D35}" type="pres">
      <dgm:prSet presAssocID="{E0613AE2-5131-46BE-8016-7B4AFD6022CA}" presName="sibTrans" presStyleCnt="0"/>
      <dgm:spPr/>
    </dgm:pt>
    <dgm:pt modelId="{05292754-BD69-4459-9CE0-FE6BA3EEE005}" type="pres">
      <dgm:prSet presAssocID="{BBEA2B22-7A9C-4946-B437-2C636ADC7313}" presName="compositeNode" presStyleCnt="0">
        <dgm:presLayoutVars>
          <dgm:bulletEnabled val="1"/>
        </dgm:presLayoutVars>
      </dgm:prSet>
      <dgm:spPr/>
    </dgm:pt>
    <dgm:pt modelId="{C98907A9-E1FE-4D83-8609-7D44B7636182}" type="pres">
      <dgm:prSet presAssocID="{BBEA2B22-7A9C-4946-B437-2C636ADC7313}" presName="bgRect" presStyleLbl="alignNode1" presStyleIdx="1" presStyleCnt="5"/>
      <dgm:spPr/>
    </dgm:pt>
    <dgm:pt modelId="{7577D577-9D15-4AB8-AF3E-C171BC77B812}" type="pres">
      <dgm:prSet presAssocID="{C2E1395A-B275-47E8-BC9B-288AF8DC30EC}" presName="sibTransNodeRect" presStyleLbl="alignNode1" presStyleIdx="1" presStyleCnt="5">
        <dgm:presLayoutVars>
          <dgm:chMax val="0"/>
          <dgm:bulletEnabled val="1"/>
        </dgm:presLayoutVars>
      </dgm:prSet>
      <dgm:spPr/>
    </dgm:pt>
    <dgm:pt modelId="{543071B3-E5D6-443C-A81F-37E1D656CB4E}" type="pres">
      <dgm:prSet presAssocID="{BBEA2B22-7A9C-4946-B437-2C636ADC7313}" presName="nodeRect" presStyleLbl="alignNode1" presStyleIdx="1" presStyleCnt="5">
        <dgm:presLayoutVars>
          <dgm:bulletEnabled val="1"/>
        </dgm:presLayoutVars>
      </dgm:prSet>
      <dgm:spPr/>
    </dgm:pt>
    <dgm:pt modelId="{1AB3E558-02AC-41B1-A816-E580FC442BD4}" type="pres">
      <dgm:prSet presAssocID="{C2E1395A-B275-47E8-BC9B-288AF8DC30EC}" presName="sibTrans" presStyleCnt="0"/>
      <dgm:spPr/>
    </dgm:pt>
    <dgm:pt modelId="{DAB0B4D5-BA12-4203-A855-F0DF2D740AB7}" type="pres">
      <dgm:prSet presAssocID="{12CAEDC4-5365-4F15-A687-1F4A58F8BE4E}" presName="compositeNode" presStyleCnt="0">
        <dgm:presLayoutVars>
          <dgm:bulletEnabled val="1"/>
        </dgm:presLayoutVars>
      </dgm:prSet>
      <dgm:spPr/>
    </dgm:pt>
    <dgm:pt modelId="{5A462FD3-867E-4F03-9D43-8FC4B6496418}" type="pres">
      <dgm:prSet presAssocID="{12CAEDC4-5365-4F15-A687-1F4A58F8BE4E}" presName="bgRect" presStyleLbl="alignNode1" presStyleIdx="2" presStyleCnt="5"/>
      <dgm:spPr/>
    </dgm:pt>
    <dgm:pt modelId="{7950283A-EDC4-44D4-AF4B-F4FB05051470}" type="pres">
      <dgm:prSet presAssocID="{AFCE8FBA-6EAC-44A8-B55F-FDF49470A574}" presName="sibTransNodeRect" presStyleLbl="alignNode1" presStyleIdx="2" presStyleCnt="5">
        <dgm:presLayoutVars>
          <dgm:chMax val="0"/>
          <dgm:bulletEnabled val="1"/>
        </dgm:presLayoutVars>
      </dgm:prSet>
      <dgm:spPr/>
    </dgm:pt>
    <dgm:pt modelId="{18D54E00-AFEE-40AE-B281-81A7314844C1}" type="pres">
      <dgm:prSet presAssocID="{12CAEDC4-5365-4F15-A687-1F4A58F8BE4E}" presName="nodeRect" presStyleLbl="alignNode1" presStyleIdx="2" presStyleCnt="5">
        <dgm:presLayoutVars>
          <dgm:bulletEnabled val="1"/>
        </dgm:presLayoutVars>
      </dgm:prSet>
      <dgm:spPr/>
    </dgm:pt>
    <dgm:pt modelId="{D2C1D1BC-6555-4CC5-A982-C0E5CA9BA835}" type="pres">
      <dgm:prSet presAssocID="{AFCE8FBA-6EAC-44A8-B55F-FDF49470A574}" presName="sibTrans" presStyleCnt="0"/>
      <dgm:spPr/>
    </dgm:pt>
    <dgm:pt modelId="{AC023CBB-9BCB-46E9-84C4-69A3636486C6}" type="pres">
      <dgm:prSet presAssocID="{63001359-C113-45EA-885E-B54D5542D44F}" presName="compositeNode" presStyleCnt="0">
        <dgm:presLayoutVars>
          <dgm:bulletEnabled val="1"/>
        </dgm:presLayoutVars>
      </dgm:prSet>
      <dgm:spPr/>
    </dgm:pt>
    <dgm:pt modelId="{2408570E-3885-4050-AD4F-68135AFA0DF3}" type="pres">
      <dgm:prSet presAssocID="{63001359-C113-45EA-885E-B54D5542D44F}" presName="bgRect" presStyleLbl="alignNode1" presStyleIdx="3" presStyleCnt="5"/>
      <dgm:spPr/>
    </dgm:pt>
    <dgm:pt modelId="{2E5232D0-3F31-49B4-BA6C-474069EA24CC}" type="pres">
      <dgm:prSet presAssocID="{60BC2331-F690-4E3C-ABD6-DFF22BBDF151}" presName="sibTransNodeRect" presStyleLbl="alignNode1" presStyleIdx="3" presStyleCnt="5">
        <dgm:presLayoutVars>
          <dgm:chMax val="0"/>
          <dgm:bulletEnabled val="1"/>
        </dgm:presLayoutVars>
      </dgm:prSet>
      <dgm:spPr/>
    </dgm:pt>
    <dgm:pt modelId="{DC4A7395-AC2E-4FCE-A336-5E27128E9ACD}" type="pres">
      <dgm:prSet presAssocID="{63001359-C113-45EA-885E-B54D5542D44F}" presName="nodeRect" presStyleLbl="alignNode1" presStyleIdx="3" presStyleCnt="5">
        <dgm:presLayoutVars>
          <dgm:bulletEnabled val="1"/>
        </dgm:presLayoutVars>
      </dgm:prSet>
      <dgm:spPr/>
    </dgm:pt>
    <dgm:pt modelId="{1BA10CAA-9136-456A-95EF-890BAD05D6E9}" type="pres">
      <dgm:prSet presAssocID="{60BC2331-F690-4E3C-ABD6-DFF22BBDF151}" presName="sibTrans" presStyleCnt="0"/>
      <dgm:spPr/>
    </dgm:pt>
    <dgm:pt modelId="{DA68E4BA-4BA4-493B-B6BA-4E7AC1F5D952}" type="pres">
      <dgm:prSet presAssocID="{4373C676-42B5-4BD7-A8E2-1057AE88F257}" presName="compositeNode" presStyleCnt="0">
        <dgm:presLayoutVars>
          <dgm:bulletEnabled val="1"/>
        </dgm:presLayoutVars>
      </dgm:prSet>
      <dgm:spPr/>
    </dgm:pt>
    <dgm:pt modelId="{9E9AD039-2CB1-40B0-88CA-F094B81B2B6F}" type="pres">
      <dgm:prSet presAssocID="{4373C676-42B5-4BD7-A8E2-1057AE88F257}" presName="bgRect" presStyleLbl="alignNode1" presStyleIdx="4" presStyleCnt="5"/>
      <dgm:spPr/>
    </dgm:pt>
    <dgm:pt modelId="{A40C415F-DA13-447A-B354-BC1A77B99C4F}" type="pres">
      <dgm:prSet presAssocID="{D3ED181F-E4C0-46DF-BFC2-990CA6573396}" presName="sibTransNodeRect" presStyleLbl="alignNode1" presStyleIdx="4" presStyleCnt="5">
        <dgm:presLayoutVars>
          <dgm:chMax val="0"/>
          <dgm:bulletEnabled val="1"/>
        </dgm:presLayoutVars>
      </dgm:prSet>
      <dgm:spPr/>
    </dgm:pt>
    <dgm:pt modelId="{64AB7F31-F76B-4F96-9751-D932C530FF63}" type="pres">
      <dgm:prSet presAssocID="{4373C676-42B5-4BD7-A8E2-1057AE88F257}" presName="nodeRect" presStyleLbl="alignNode1" presStyleIdx="4" presStyleCnt="5">
        <dgm:presLayoutVars>
          <dgm:bulletEnabled val="1"/>
        </dgm:presLayoutVars>
      </dgm:prSet>
      <dgm:spPr/>
    </dgm:pt>
  </dgm:ptLst>
  <dgm:cxnLst>
    <dgm:cxn modelId="{529BA309-02A5-4E50-B377-6EA5794B5484}" type="presOf" srcId="{938AD652-A6FC-48C1-8F8D-64A55245C12B}" destId="{E37A2EB9-BB4F-4C26-8F2C-50128B41FAD0}" srcOrd="0" destOrd="0" presId="urn:microsoft.com/office/officeart/2016/7/layout/LinearBlockProcessNumbered#1"/>
    <dgm:cxn modelId="{C6BF250C-4DE4-422B-AEB6-BE86CFA83567}" type="presOf" srcId="{4373C676-42B5-4BD7-A8E2-1057AE88F257}" destId="{64AB7F31-F76B-4F96-9751-D932C530FF63}" srcOrd="1" destOrd="0" presId="urn:microsoft.com/office/officeart/2016/7/layout/LinearBlockProcessNumbered#1"/>
    <dgm:cxn modelId="{85394E1A-F95A-4761-94B8-F865AE01D8D0}" srcId="{938AD652-A6FC-48C1-8F8D-64A55245C12B}" destId="{BBEA2B22-7A9C-4946-B437-2C636ADC7313}" srcOrd="1" destOrd="0" parTransId="{BFF29A81-E8C9-4AFB-BE4A-A8582D8FB3FD}" sibTransId="{C2E1395A-B275-47E8-BC9B-288AF8DC30EC}"/>
    <dgm:cxn modelId="{AD175329-5799-428D-9CF7-F64C802D8A39}" srcId="{938AD652-A6FC-48C1-8F8D-64A55245C12B}" destId="{4373C676-42B5-4BD7-A8E2-1057AE88F257}" srcOrd="4" destOrd="0" parTransId="{24DA0AE2-01E1-4D40-B562-7A89F8842997}" sibTransId="{D3ED181F-E4C0-46DF-BFC2-990CA6573396}"/>
    <dgm:cxn modelId="{966DC93C-57E0-4A6C-AFBD-31DEC422EDBA}" type="presOf" srcId="{D3ED181F-E4C0-46DF-BFC2-990CA6573396}" destId="{A40C415F-DA13-447A-B354-BC1A77B99C4F}" srcOrd="0" destOrd="0" presId="urn:microsoft.com/office/officeart/2016/7/layout/LinearBlockProcessNumbered#1"/>
    <dgm:cxn modelId="{0A185261-CCB6-4806-AE27-777579CCA6AE}" srcId="{938AD652-A6FC-48C1-8F8D-64A55245C12B}" destId="{BEA549D7-4274-48CC-BC1A-D3534675573B}" srcOrd="0" destOrd="0" parTransId="{78563F9B-89B6-4C70-B414-2D77CD284015}" sibTransId="{E0613AE2-5131-46BE-8016-7B4AFD6022CA}"/>
    <dgm:cxn modelId="{F4C5A246-F01C-4A30-8E74-2AC918FB6CAB}" type="presOf" srcId="{C2E1395A-B275-47E8-BC9B-288AF8DC30EC}" destId="{7577D577-9D15-4AB8-AF3E-C171BC77B812}" srcOrd="0" destOrd="0" presId="urn:microsoft.com/office/officeart/2016/7/layout/LinearBlockProcessNumbered#1"/>
    <dgm:cxn modelId="{D03F1881-12CC-4A4D-BBAF-0251BFA0E0AD}" type="presOf" srcId="{63001359-C113-45EA-885E-B54D5542D44F}" destId="{DC4A7395-AC2E-4FCE-A336-5E27128E9ACD}" srcOrd="1" destOrd="0" presId="urn:microsoft.com/office/officeart/2016/7/layout/LinearBlockProcessNumbered#1"/>
    <dgm:cxn modelId="{FF931982-1940-468A-8F78-BBF592AEA6E7}" type="presOf" srcId="{BEA549D7-4274-48CC-BC1A-D3534675573B}" destId="{85A04922-B091-49E1-83F0-2B3D9BAF786D}" srcOrd="0" destOrd="0" presId="urn:microsoft.com/office/officeart/2016/7/layout/LinearBlockProcessNumbered#1"/>
    <dgm:cxn modelId="{E6C9638B-7A0A-44B0-8C61-07332C02209A}" type="presOf" srcId="{60BC2331-F690-4E3C-ABD6-DFF22BBDF151}" destId="{2E5232D0-3F31-49B4-BA6C-474069EA24CC}" srcOrd="0" destOrd="0" presId="urn:microsoft.com/office/officeart/2016/7/layout/LinearBlockProcessNumbered#1"/>
    <dgm:cxn modelId="{A1E87F8B-8223-4F32-B81C-0E19BB0F0EEA}" srcId="{938AD652-A6FC-48C1-8F8D-64A55245C12B}" destId="{12CAEDC4-5365-4F15-A687-1F4A58F8BE4E}" srcOrd="2" destOrd="0" parTransId="{4ECBC469-E2DF-46BC-920F-C88FDE12CD72}" sibTransId="{AFCE8FBA-6EAC-44A8-B55F-FDF49470A574}"/>
    <dgm:cxn modelId="{E54C018C-CE35-4E30-ABB8-1FB2FAA0710F}" type="presOf" srcId="{BEA549D7-4274-48CC-BC1A-D3534675573B}" destId="{B9E45448-7C4D-4E80-A4A1-E7463BD574F2}" srcOrd="1" destOrd="0" presId="urn:microsoft.com/office/officeart/2016/7/layout/LinearBlockProcessNumbered#1"/>
    <dgm:cxn modelId="{A3614D8F-0377-48B1-83BF-C2B18ACED321}" type="presOf" srcId="{12CAEDC4-5365-4F15-A687-1F4A58F8BE4E}" destId="{18D54E00-AFEE-40AE-B281-81A7314844C1}" srcOrd="1" destOrd="0" presId="urn:microsoft.com/office/officeart/2016/7/layout/LinearBlockProcessNumbered#1"/>
    <dgm:cxn modelId="{0CA4BEA5-39CF-4034-BCFF-BCCBD5192B82}" type="presOf" srcId="{63001359-C113-45EA-885E-B54D5542D44F}" destId="{2408570E-3885-4050-AD4F-68135AFA0DF3}" srcOrd="0" destOrd="0" presId="urn:microsoft.com/office/officeart/2016/7/layout/LinearBlockProcessNumbered#1"/>
    <dgm:cxn modelId="{B1E5DAA5-4A6A-4998-BB97-C8197EC069AB}" type="presOf" srcId="{4373C676-42B5-4BD7-A8E2-1057AE88F257}" destId="{9E9AD039-2CB1-40B0-88CA-F094B81B2B6F}" srcOrd="0" destOrd="0" presId="urn:microsoft.com/office/officeart/2016/7/layout/LinearBlockProcessNumbered#1"/>
    <dgm:cxn modelId="{AF3E55A9-79BA-4C3C-8096-C42428B03963}" type="presOf" srcId="{AFCE8FBA-6EAC-44A8-B55F-FDF49470A574}" destId="{7950283A-EDC4-44D4-AF4B-F4FB05051470}" srcOrd="0" destOrd="0" presId="urn:microsoft.com/office/officeart/2016/7/layout/LinearBlockProcessNumbered#1"/>
    <dgm:cxn modelId="{BD5B04DF-8F64-4DB3-95ED-039D9AE7B75A}" srcId="{938AD652-A6FC-48C1-8F8D-64A55245C12B}" destId="{63001359-C113-45EA-885E-B54D5542D44F}" srcOrd="3" destOrd="0" parTransId="{EFCC96FC-1076-4A0E-B119-B94924371A87}" sibTransId="{60BC2331-F690-4E3C-ABD6-DFF22BBDF151}"/>
    <dgm:cxn modelId="{B25EADE2-659C-4238-838F-5D47061B4647}" type="presOf" srcId="{BBEA2B22-7A9C-4946-B437-2C636ADC7313}" destId="{543071B3-E5D6-443C-A81F-37E1D656CB4E}" srcOrd="1" destOrd="0" presId="urn:microsoft.com/office/officeart/2016/7/layout/LinearBlockProcessNumbered#1"/>
    <dgm:cxn modelId="{49E05BE4-16D1-4A98-AE3E-F67CE2228AD6}" type="presOf" srcId="{BBEA2B22-7A9C-4946-B437-2C636ADC7313}" destId="{C98907A9-E1FE-4D83-8609-7D44B7636182}" srcOrd="0" destOrd="0" presId="urn:microsoft.com/office/officeart/2016/7/layout/LinearBlockProcessNumbered#1"/>
    <dgm:cxn modelId="{5A49A4E4-247D-45E6-A4C1-BF1974F7F1A2}" type="presOf" srcId="{12CAEDC4-5365-4F15-A687-1F4A58F8BE4E}" destId="{5A462FD3-867E-4F03-9D43-8FC4B6496418}" srcOrd="0" destOrd="0" presId="urn:microsoft.com/office/officeart/2016/7/layout/LinearBlockProcessNumbered#1"/>
    <dgm:cxn modelId="{00619DE8-6CA6-4F37-AEB7-449E34C0ACFA}" type="presOf" srcId="{E0613AE2-5131-46BE-8016-7B4AFD6022CA}" destId="{1B55EFFE-1044-4C01-8E61-E200D5C36731}" srcOrd="0" destOrd="0" presId="urn:microsoft.com/office/officeart/2016/7/layout/LinearBlockProcessNumbered#1"/>
    <dgm:cxn modelId="{AFC357D7-6F36-4DC4-9268-68C654E126F5}" type="presParOf" srcId="{E37A2EB9-BB4F-4C26-8F2C-50128B41FAD0}" destId="{95620581-293C-4EA9-AC72-67C634853904}" srcOrd="0" destOrd="0" presId="urn:microsoft.com/office/officeart/2016/7/layout/LinearBlockProcessNumbered#1"/>
    <dgm:cxn modelId="{E61007F5-3883-44A2-8B99-976E5E395287}" type="presParOf" srcId="{95620581-293C-4EA9-AC72-67C634853904}" destId="{85A04922-B091-49E1-83F0-2B3D9BAF786D}" srcOrd="0" destOrd="0" presId="urn:microsoft.com/office/officeart/2016/7/layout/LinearBlockProcessNumbered#1"/>
    <dgm:cxn modelId="{B85852A8-593C-4746-A896-E2B31A0CC7B4}" type="presParOf" srcId="{95620581-293C-4EA9-AC72-67C634853904}" destId="{1B55EFFE-1044-4C01-8E61-E200D5C36731}" srcOrd="1" destOrd="0" presId="urn:microsoft.com/office/officeart/2016/7/layout/LinearBlockProcessNumbered#1"/>
    <dgm:cxn modelId="{0AEE0AB6-DAF9-4B24-AE58-61860DCCC884}" type="presParOf" srcId="{95620581-293C-4EA9-AC72-67C634853904}" destId="{B9E45448-7C4D-4E80-A4A1-E7463BD574F2}" srcOrd="2" destOrd="0" presId="urn:microsoft.com/office/officeart/2016/7/layout/LinearBlockProcessNumbered#1"/>
    <dgm:cxn modelId="{62F934C1-11D5-4DA6-B641-8BB3CA82316A}" type="presParOf" srcId="{E37A2EB9-BB4F-4C26-8F2C-50128B41FAD0}" destId="{5D3DB865-EFAC-444B-8451-F14B08C02D35}" srcOrd="1" destOrd="0" presId="urn:microsoft.com/office/officeart/2016/7/layout/LinearBlockProcessNumbered#1"/>
    <dgm:cxn modelId="{410B4FC2-81E2-4386-B73B-5CB8B499E096}" type="presParOf" srcId="{E37A2EB9-BB4F-4C26-8F2C-50128B41FAD0}" destId="{05292754-BD69-4459-9CE0-FE6BA3EEE005}" srcOrd="2" destOrd="0" presId="urn:microsoft.com/office/officeart/2016/7/layout/LinearBlockProcessNumbered#1"/>
    <dgm:cxn modelId="{BD290751-BE47-4A08-B4E1-63ED6890D2B1}" type="presParOf" srcId="{05292754-BD69-4459-9CE0-FE6BA3EEE005}" destId="{C98907A9-E1FE-4D83-8609-7D44B7636182}" srcOrd="0" destOrd="0" presId="urn:microsoft.com/office/officeart/2016/7/layout/LinearBlockProcessNumbered#1"/>
    <dgm:cxn modelId="{3C1C94FC-F71E-49C8-A394-E98522E535B9}" type="presParOf" srcId="{05292754-BD69-4459-9CE0-FE6BA3EEE005}" destId="{7577D577-9D15-4AB8-AF3E-C171BC77B812}" srcOrd="1" destOrd="0" presId="urn:microsoft.com/office/officeart/2016/7/layout/LinearBlockProcessNumbered#1"/>
    <dgm:cxn modelId="{6203A28B-364D-4723-BBD8-F84AD6CE138F}" type="presParOf" srcId="{05292754-BD69-4459-9CE0-FE6BA3EEE005}" destId="{543071B3-E5D6-443C-A81F-37E1D656CB4E}" srcOrd="2" destOrd="0" presId="urn:microsoft.com/office/officeart/2016/7/layout/LinearBlockProcessNumbered#1"/>
    <dgm:cxn modelId="{A1280C9A-C57D-4848-929C-172FC1CC578B}" type="presParOf" srcId="{E37A2EB9-BB4F-4C26-8F2C-50128B41FAD0}" destId="{1AB3E558-02AC-41B1-A816-E580FC442BD4}" srcOrd="3" destOrd="0" presId="urn:microsoft.com/office/officeart/2016/7/layout/LinearBlockProcessNumbered#1"/>
    <dgm:cxn modelId="{0D6DC76F-0423-4BE2-A001-D1C8CA450973}" type="presParOf" srcId="{E37A2EB9-BB4F-4C26-8F2C-50128B41FAD0}" destId="{DAB0B4D5-BA12-4203-A855-F0DF2D740AB7}" srcOrd="4" destOrd="0" presId="urn:microsoft.com/office/officeart/2016/7/layout/LinearBlockProcessNumbered#1"/>
    <dgm:cxn modelId="{7D291E1D-5D58-4BD7-80ED-22E4F525AD58}" type="presParOf" srcId="{DAB0B4D5-BA12-4203-A855-F0DF2D740AB7}" destId="{5A462FD3-867E-4F03-9D43-8FC4B6496418}" srcOrd="0" destOrd="0" presId="urn:microsoft.com/office/officeart/2016/7/layout/LinearBlockProcessNumbered#1"/>
    <dgm:cxn modelId="{063CB506-8E88-4910-8F5F-3A18DDD8CB3F}" type="presParOf" srcId="{DAB0B4D5-BA12-4203-A855-F0DF2D740AB7}" destId="{7950283A-EDC4-44D4-AF4B-F4FB05051470}" srcOrd="1" destOrd="0" presId="urn:microsoft.com/office/officeart/2016/7/layout/LinearBlockProcessNumbered#1"/>
    <dgm:cxn modelId="{3BFA06F9-CF85-4A75-8C39-3CEB64798F9E}" type="presParOf" srcId="{DAB0B4D5-BA12-4203-A855-F0DF2D740AB7}" destId="{18D54E00-AFEE-40AE-B281-81A7314844C1}" srcOrd="2" destOrd="0" presId="urn:microsoft.com/office/officeart/2016/7/layout/LinearBlockProcessNumbered#1"/>
    <dgm:cxn modelId="{7F1CFDC4-6E91-48E4-B50A-D5BA65520B0D}" type="presParOf" srcId="{E37A2EB9-BB4F-4C26-8F2C-50128B41FAD0}" destId="{D2C1D1BC-6555-4CC5-A982-C0E5CA9BA835}" srcOrd="5" destOrd="0" presId="urn:microsoft.com/office/officeart/2016/7/layout/LinearBlockProcessNumbered#1"/>
    <dgm:cxn modelId="{B8511F46-F391-4B04-A634-714537366714}" type="presParOf" srcId="{E37A2EB9-BB4F-4C26-8F2C-50128B41FAD0}" destId="{AC023CBB-9BCB-46E9-84C4-69A3636486C6}" srcOrd="6" destOrd="0" presId="urn:microsoft.com/office/officeart/2016/7/layout/LinearBlockProcessNumbered#1"/>
    <dgm:cxn modelId="{F93C4206-C845-42C7-A218-3DF0B8EAE8B9}" type="presParOf" srcId="{AC023CBB-9BCB-46E9-84C4-69A3636486C6}" destId="{2408570E-3885-4050-AD4F-68135AFA0DF3}" srcOrd="0" destOrd="0" presId="urn:microsoft.com/office/officeart/2016/7/layout/LinearBlockProcessNumbered#1"/>
    <dgm:cxn modelId="{25C51E01-E417-43BF-9F17-FE26BA323CEC}" type="presParOf" srcId="{AC023CBB-9BCB-46E9-84C4-69A3636486C6}" destId="{2E5232D0-3F31-49B4-BA6C-474069EA24CC}" srcOrd="1" destOrd="0" presId="urn:microsoft.com/office/officeart/2016/7/layout/LinearBlockProcessNumbered#1"/>
    <dgm:cxn modelId="{CB4BF5EE-8F3B-4656-B18E-AB3694366C77}" type="presParOf" srcId="{AC023CBB-9BCB-46E9-84C4-69A3636486C6}" destId="{DC4A7395-AC2E-4FCE-A336-5E27128E9ACD}" srcOrd="2" destOrd="0" presId="urn:microsoft.com/office/officeart/2016/7/layout/LinearBlockProcessNumbered#1"/>
    <dgm:cxn modelId="{EE8BED4D-8CA3-4F79-97C6-A2E9728B7A93}" type="presParOf" srcId="{E37A2EB9-BB4F-4C26-8F2C-50128B41FAD0}" destId="{1BA10CAA-9136-456A-95EF-890BAD05D6E9}" srcOrd="7" destOrd="0" presId="urn:microsoft.com/office/officeart/2016/7/layout/LinearBlockProcessNumbered#1"/>
    <dgm:cxn modelId="{7AC12FA0-5324-4F3F-B44D-B98FBDA5C1E1}" type="presParOf" srcId="{E37A2EB9-BB4F-4C26-8F2C-50128B41FAD0}" destId="{DA68E4BA-4BA4-493B-B6BA-4E7AC1F5D952}" srcOrd="8" destOrd="0" presId="urn:microsoft.com/office/officeart/2016/7/layout/LinearBlockProcessNumbered#1"/>
    <dgm:cxn modelId="{D0691625-9897-448E-89F7-57FECA0A07AE}" type="presParOf" srcId="{DA68E4BA-4BA4-493B-B6BA-4E7AC1F5D952}" destId="{9E9AD039-2CB1-40B0-88CA-F094B81B2B6F}" srcOrd="0" destOrd="0" presId="urn:microsoft.com/office/officeart/2016/7/layout/LinearBlockProcessNumbered#1"/>
    <dgm:cxn modelId="{0268CE3E-F426-49F1-B014-9B3285E404EC}" type="presParOf" srcId="{DA68E4BA-4BA4-493B-B6BA-4E7AC1F5D952}" destId="{A40C415F-DA13-447A-B354-BC1A77B99C4F}" srcOrd="1" destOrd="0" presId="urn:microsoft.com/office/officeart/2016/7/layout/LinearBlockProcessNumbered#1"/>
    <dgm:cxn modelId="{B26B2CEA-604C-4943-BF9F-001CC219AFF8}" type="presParOf" srcId="{DA68E4BA-4BA4-493B-B6BA-4E7AC1F5D952}" destId="{64AB7F31-F76B-4F96-9751-D932C530FF63}" srcOrd="2" destOrd="0" presId="urn:microsoft.com/office/officeart/2016/7/layout/LinearBlockProcessNumbered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04922-B091-49E1-83F0-2B3D9BAF786D}">
      <dsp:nvSpPr>
        <dsp:cNvPr id="0" name=""/>
        <dsp:cNvSpPr/>
      </dsp:nvSpPr>
      <dsp:spPr>
        <a:xfrm>
          <a:off x="6315" y="892698"/>
          <a:ext cx="1974242" cy="2369090"/>
        </a:xfrm>
        <a:prstGeom prst="rect">
          <a:avLst/>
        </a:prstGeom>
        <a:solidFill>
          <a:schemeClr val="accent2">
            <a:lumMod val="7500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011" tIns="0" rIns="195011" bIns="330200" numCol="1" spcCol="1270" rtlCol="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u="none" kern="1200" noProof="0" dirty="0"/>
            <a:t>Gather all info</a:t>
          </a:r>
          <a:endParaRPr lang="en-GB" sz="1400" kern="1200" noProof="0" dirty="0"/>
        </a:p>
      </dsp:txBody>
      <dsp:txXfrm>
        <a:off x="6315" y="1840334"/>
        <a:ext cx="1974242" cy="1421454"/>
      </dsp:txXfrm>
    </dsp:sp>
    <dsp:sp modelId="{1B55EFFE-1044-4C01-8E61-E200D5C36731}">
      <dsp:nvSpPr>
        <dsp:cNvPr id="0" name=""/>
        <dsp:cNvSpPr/>
      </dsp:nvSpPr>
      <dsp:spPr>
        <a:xfrm>
          <a:off x="6315" y="892698"/>
          <a:ext cx="1974242" cy="947636"/>
        </a:xfrm>
        <a:prstGeom prst="rect">
          <a:avLst/>
        </a:prstGeom>
        <a:noFill/>
        <a:ln w="1079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011" tIns="165100" rIns="195011" bIns="165100" numCol="1" spcCol="1270" rtlCol="0" anchor="ctr" anchorCtr="0">
          <a:noAutofit/>
        </a:bodyPr>
        <a:lstStyle/>
        <a:p>
          <a:pPr marL="0" lvl="0" indent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 noProof="0"/>
            <a:t>01</a:t>
          </a:r>
          <a:endParaRPr lang="en-GB" sz="4400" kern="1200" noProof="0" dirty="0"/>
        </a:p>
      </dsp:txBody>
      <dsp:txXfrm>
        <a:off x="6315" y="892698"/>
        <a:ext cx="1974242" cy="947636"/>
      </dsp:txXfrm>
    </dsp:sp>
    <dsp:sp modelId="{C98907A9-E1FE-4D83-8609-7D44B7636182}">
      <dsp:nvSpPr>
        <dsp:cNvPr id="0" name=""/>
        <dsp:cNvSpPr/>
      </dsp:nvSpPr>
      <dsp:spPr>
        <a:xfrm>
          <a:off x="2138497" y="892698"/>
          <a:ext cx="1974242" cy="2369090"/>
        </a:xfrm>
        <a:prstGeom prst="rect">
          <a:avLst/>
        </a:prstGeom>
        <a:solidFill>
          <a:srgbClr val="68598D"/>
        </a:solidFill>
        <a:ln w="10795" cap="flat" cmpd="sng" algn="ctr">
          <a:solidFill>
            <a:schemeClr val="accent2">
              <a:hueOff val="-1520001"/>
              <a:satOff val="-4286"/>
              <a:lumOff val="-18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011" tIns="0" rIns="195011" bIns="330200" numCol="1" spcCol="1270" rtlCol="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u="none" kern="1200" noProof="0" dirty="0"/>
            <a:t>Draft storytelling of chronology through draft storyboard</a:t>
          </a:r>
          <a:endParaRPr lang="en-GB" sz="1400" kern="1200" noProof="0" dirty="0"/>
        </a:p>
      </dsp:txBody>
      <dsp:txXfrm>
        <a:off x="2138497" y="1840334"/>
        <a:ext cx="1974242" cy="1421454"/>
      </dsp:txXfrm>
    </dsp:sp>
    <dsp:sp modelId="{7577D577-9D15-4AB8-AF3E-C171BC77B812}">
      <dsp:nvSpPr>
        <dsp:cNvPr id="0" name=""/>
        <dsp:cNvSpPr/>
      </dsp:nvSpPr>
      <dsp:spPr>
        <a:xfrm>
          <a:off x="2138497" y="892698"/>
          <a:ext cx="1974242" cy="947636"/>
        </a:xfrm>
        <a:prstGeom prst="rect">
          <a:avLst/>
        </a:prstGeom>
        <a:noFill/>
        <a:ln w="1079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011" tIns="165100" rIns="195011" bIns="165100" numCol="1" spcCol="1270" rtlCol="0" anchor="ctr" anchorCtr="0">
          <a:noAutofit/>
        </a:bodyPr>
        <a:lstStyle/>
        <a:p>
          <a:pPr marL="0" lvl="0" indent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 noProof="0"/>
            <a:t>02</a:t>
          </a:r>
          <a:endParaRPr lang="en-GB" sz="4400" kern="1200" noProof="0" dirty="0"/>
        </a:p>
      </dsp:txBody>
      <dsp:txXfrm>
        <a:off x="2138497" y="892698"/>
        <a:ext cx="1974242" cy="947636"/>
      </dsp:txXfrm>
    </dsp:sp>
    <dsp:sp modelId="{5A462FD3-867E-4F03-9D43-8FC4B6496418}">
      <dsp:nvSpPr>
        <dsp:cNvPr id="0" name=""/>
        <dsp:cNvSpPr/>
      </dsp:nvSpPr>
      <dsp:spPr>
        <a:xfrm>
          <a:off x="4270678" y="892698"/>
          <a:ext cx="1974242" cy="2369090"/>
        </a:xfrm>
        <a:prstGeom prst="rect">
          <a:avLst/>
        </a:prstGeom>
        <a:solidFill>
          <a:srgbClr val="646C92"/>
        </a:solidFill>
        <a:ln w="10795" cap="flat" cmpd="sng" algn="ctr">
          <a:solidFill>
            <a:schemeClr val="accent2">
              <a:hueOff val="-3040001"/>
              <a:satOff val="-8572"/>
              <a:lumOff val="-36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011" tIns="0" rIns="195011" bIns="330200" numCol="1" spcCol="1270" rtlCol="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/>
            <a:t>Create and finish Tapestry</a:t>
          </a:r>
          <a:endParaRPr lang="en-GB" sz="1400" kern="1200" noProof="0" dirty="0"/>
        </a:p>
      </dsp:txBody>
      <dsp:txXfrm>
        <a:off x="4270678" y="1840334"/>
        <a:ext cx="1974242" cy="1421454"/>
      </dsp:txXfrm>
    </dsp:sp>
    <dsp:sp modelId="{7950283A-EDC4-44D4-AF4B-F4FB05051470}">
      <dsp:nvSpPr>
        <dsp:cNvPr id="0" name=""/>
        <dsp:cNvSpPr/>
      </dsp:nvSpPr>
      <dsp:spPr>
        <a:xfrm>
          <a:off x="4270678" y="892698"/>
          <a:ext cx="1974242" cy="947636"/>
        </a:xfrm>
        <a:prstGeom prst="rect">
          <a:avLst/>
        </a:prstGeom>
        <a:noFill/>
        <a:ln w="1079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011" tIns="165100" rIns="195011" bIns="165100" numCol="1" spcCol="1270" rtlCol="0" anchor="ctr" anchorCtr="0">
          <a:noAutofit/>
        </a:bodyPr>
        <a:lstStyle/>
        <a:p>
          <a:pPr marL="0" lvl="0" indent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 noProof="0"/>
            <a:t>03</a:t>
          </a:r>
          <a:endParaRPr lang="en-GB" sz="4400" kern="1200" noProof="0" dirty="0"/>
        </a:p>
      </dsp:txBody>
      <dsp:txXfrm>
        <a:off x="4270678" y="892698"/>
        <a:ext cx="1974242" cy="947636"/>
      </dsp:txXfrm>
    </dsp:sp>
    <dsp:sp modelId="{2408570E-3885-4050-AD4F-68135AFA0DF3}">
      <dsp:nvSpPr>
        <dsp:cNvPr id="0" name=""/>
        <dsp:cNvSpPr/>
      </dsp:nvSpPr>
      <dsp:spPr>
        <a:xfrm>
          <a:off x="6402860" y="892698"/>
          <a:ext cx="1974242" cy="2369090"/>
        </a:xfrm>
        <a:prstGeom prst="rect">
          <a:avLst/>
        </a:prstGeom>
        <a:solidFill>
          <a:srgbClr val="5A6B76"/>
        </a:solidFill>
        <a:ln w="10795" cap="flat" cmpd="sng" algn="ctr">
          <a:solidFill>
            <a:schemeClr val="accent2">
              <a:hueOff val="-4560002"/>
              <a:satOff val="-12858"/>
              <a:lumOff val="-54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011" tIns="0" rIns="195011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/>
            <a:t>Gather and analyze all challenges phased to create Portfolio of  “Failure”</a:t>
          </a:r>
          <a:endParaRPr lang="en-GB" sz="1400" kern="1200" noProof="0" dirty="0"/>
        </a:p>
      </dsp:txBody>
      <dsp:txXfrm>
        <a:off x="6402860" y="1840334"/>
        <a:ext cx="1974242" cy="1421454"/>
      </dsp:txXfrm>
    </dsp:sp>
    <dsp:sp modelId="{2E5232D0-3F31-49B4-BA6C-474069EA24CC}">
      <dsp:nvSpPr>
        <dsp:cNvPr id="0" name=""/>
        <dsp:cNvSpPr/>
      </dsp:nvSpPr>
      <dsp:spPr>
        <a:xfrm>
          <a:off x="6402860" y="892698"/>
          <a:ext cx="1974242" cy="947636"/>
        </a:xfrm>
        <a:prstGeom prst="rect">
          <a:avLst/>
        </a:prstGeom>
        <a:noFill/>
        <a:ln w="1079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011" tIns="165100" rIns="195011" bIns="165100" numCol="1" spcCol="1270" rtlCol="0" anchor="ctr" anchorCtr="0">
          <a:noAutofit/>
        </a:bodyPr>
        <a:lstStyle/>
        <a:p>
          <a:pPr marL="0" lvl="0" indent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 noProof="0"/>
            <a:t>04</a:t>
          </a:r>
          <a:endParaRPr lang="en-GB" sz="4400" kern="1200" noProof="0" dirty="0"/>
        </a:p>
      </dsp:txBody>
      <dsp:txXfrm>
        <a:off x="6402860" y="892698"/>
        <a:ext cx="1974242" cy="947636"/>
      </dsp:txXfrm>
    </dsp:sp>
    <dsp:sp modelId="{9E9AD039-2CB1-40B0-88CA-F094B81B2B6F}">
      <dsp:nvSpPr>
        <dsp:cNvPr id="0" name=""/>
        <dsp:cNvSpPr/>
      </dsp:nvSpPr>
      <dsp:spPr>
        <a:xfrm>
          <a:off x="8535042" y="892698"/>
          <a:ext cx="1974242" cy="2369090"/>
        </a:xfrm>
        <a:prstGeom prst="rect">
          <a:avLst/>
        </a:prstGeom>
        <a:solidFill>
          <a:srgbClr val="5A6E6E"/>
        </a:solidFill>
        <a:ln w="10795" cap="flat" cmpd="sng" algn="ctr">
          <a:solidFill>
            <a:schemeClr val="accent2">
              <a:hueOff val="-6080002"/>
              <a:satOff val="-17144"/>
              <a:lumOff val="-7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011" tIns="0" rIns="195011" bIns="330200" numCol="1" spcCol="1270" rtlCol="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/>
            <a:t>Show final result to cohort &amp; feedback.</a:t>
          </a:r>
          <a:endParaRPr lang="en-GB" sz="1400" kern="1200" noProof="0" dirty="0"/>
        </a:p>
      </dsp:txBody>
      <dsp:txXfrm>
        <a:off x="8535042" y="1840334"/>
        <a:ext cx="1974242" cy="1421454"/>
      </dsp:txXfrm>
    </dsp:sp>
    <dsp:sp modelId="{A40C415F-DA13-447A-B354-BC1A77B99C4F}">
      <dsp:nvSpPr>
        <dsp:cNvPr id="0" name=""/>
        <dsp:cNvSpPr/>
      </dsp:nvSpPr>
      <dsp:spPr>
        <a:xfrm>
          <a:off x="8535042" y="892698"/>
          <a:ext cx="1974242" cy="947636"/>
        </a:xfrm>
        <a:prstGeom prst="rect">
          <a:avLst/>
        </a:prstGeom>
        <a:noFill/>
        <a:ln w="1079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011" tIns="165100" rIns="195011" bIns="165100" numCol="1" spcCol="1270" rtlCol="0" anchor="ctr" anchorCtr="0">
          <a:noAutofit/>
        </a:bodyPr>
        <a:lstStyle/>
        <a:p>
          <a:pPr marL="0" lvl="0" indent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 noProof="0"/>
            <a:t>05</a:t>
          </a:r>
          <a:endParaRPr lang="en-GB" sz="4400" kern="1200" noProof="0" dirty="0"/>
        </a:p>
      </dsp:txBody>
      <dsp:txXfrm>
        <a:off x="8535042" y="892698"/>
        <a:ext cx="1974242" cy="947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#1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8BE7A915-8595-40A5-8DEF-970D2596A782}">
          <dgm:prSet phldrT="1"/>
          <dgm:t>
            <a:bodyPr rtlCol="0"/>
            <a:lstStyle/>
            <a:p>
              <a:pPr rtl="0"/>
              <a:r>
                <a:t>01</a:t>
              </a:r>
            </a:p>
          </dgm:t>
        </dgm:pt>
        <dgm:pt modelId="201" type="sibTrans" cxnId="{340D76C1-8591-4798-9880-F12278AC4D6B}">
          <dgm:prSet phldrT="2"/>
          <dgm:t>
            <a:bodyPr rtlCol="0"/>
            <a:lstStyle/>
            <a:p>
              <a:pPr rtl="0"/>
              <a:r>
                <a:t>02</a:t>
              </a:r>
            </a:p>
          </dgm:t>
        </dgm:pt>
        <dgm:pt modelId="301" type="sibTrans" cxnId="{D281ABD3-FC67-48E0-88EA-42BEC08734FF}">
          <dgm:prSet phldrT="3"/>
          <dgm:t>
            <a:bodyPr rtlCol="0"/>
            <a:lstStyle/>
            <a:p>
              <a:pPr rtl="0"/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14C67D-B906-455D-BA57-3AC7BDDD5A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332E0C-8512-4414-B261-B516F8BA77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275B80D-FABD-4FC7-8A89-6B424C925E22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86510F-EAB7-49FF-882B-FACF21CCB6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26CFF-3858-4E44-8689-2174855E04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F9FA676-98A1-4ED8-86AE-3FF061B14C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8620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09:12:28.760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10650 24575,'14'1'-638,"-1"0"0,1 2 0,-1 0 0,25 8 0,-1 0-207,97 30-1292,24 5-622,104 24-1809,-146-38 3189,305 48-89,-399-77 1441,644 80 17,166-23 10,-747-57 0,166 9 0,451 19 0,-246-21 0,21 1 0,609-11 0,-591-11 0,-281 0 0,16 0 0,169-10 0,-84-4 0,-268 23 14,283-23 301,-281 21 168,62-10 1268,-55 5-173,24-6 2038,-78 15-3427,0 0 1,0-1 0,1 0 0,-1 0-1,0 0 1,0 1 0,0-2 0,0 1-1,0 0 1,0 0 0,-1-1-1,1 1 1,0-1 0,0 1 0,-1-1-1,0 0 1,1 0 0,-1 0 0,0 0-1,2-3 1,-1 0 166,-1 0 1,1 0-1,-1 0 0,0-1 0,-1 1 1,1 0-1,-1-10 0,-3-448-4075,1 431 3719,-7-44 0,-1-1 0,-1-22-1420,-1-19-402,-4-74-822,-2-35 129,3 5 693,7 112 1533,-1 1 183,-5-85-148,12-41 254,-6-117 0,-7-85 0,15 1 0,1 172 0,-1-29 0,1-308 0,17 255 0,22-167 0,-25 326-5,2-44 29,-5 90 388,-3 40-179,9-30 2250,0-13 843,-17 133-2735,1-1 0,0 0 0,6-16 0,1-5 1520,-9 33-2116,2-12 922,1 0 0,0 0 0,1 0 0,10-21 0,-14 33-895,0 0 0,0 0-1,0 0 1,0 0 0,0 0 0,0 0-1,0 0 1,0 0 0,0 0 0,0 0-1,0 0 1,0 0 0,0 0 0,0 0-1,0 0 1,0 0 0,0 0-1,0 0 1,-1 0 0,1 0 0,0 0-1,0 0 1,0-1 0,0 1 0,0 0-1,0 0 1,0 0 0,0 0-1,0 0 1,0 0 0,0 0 0,0 0-1,0 0 1,0 0 0,0 0 0,0 0-1,-7 6 105,-9 12-201,12-12-113,-1-1-1,0 1 0,0-1 1,-1 1-1,1-2 0,-1 1 1,0 0-1,-1-1 0,1 0 1,-11 4-1,3-1 48,7-4 418,0 1 0,0-1 0,0-1 0,-1 1 0,1-1 0,-1-1 0,-9 2 0,10-3-277,0 1 0,0-1 0,0-1 0,1 0 0,-1 0 0,0 0 0,0-1 0,1 1 0,-1-2 0,-6-2 0,-1-1-68,-2-1-197,0-1 1,-20-14 0,-108-84-2107,-58-49 2341,146 110-372,-7-4-1877,-59-51 2400,105 85-49,-51-51-1544,25 27 1600,30 28-1117,-1-1 1,-13-17-1,-59-70-492,-8-12 1609,79 90-128,-19-33 0,15 22 0,-19-40-480,-6-7-1088,-53-105 1599,15-8-336,79 184 252,-100-292-321,34 88-688,3 1 1190,55 166 150,3 0 1,-6-84 0,13-229-452,2 181 3804,0 152-3344,2 0 0,6-29 0,-1 8-580,-4 26 469,2 0 0,0 0 0,11-25 0,28-59-176,-21 61 883,-9 17-874,-5 10-9,17-21 0,-12 17 0,-1 1 0,1 1 0,1 0 0,1 1 0,0 1 0,30-21 0,-36 30-77,0 1 0,0 1 1,15-6-1,10-4-2089,-16 5 3412,2-1-554,0 0 0,29-8 0,-37 15-659,-1 1 0,1 0 0,0 1 0,27-1 0,-30 2-88,-1 0 0,0 0 0,0-1 0,11-4 0,-9 2-15,1 1 0,15-1-1,22 2-320,0 3 0,69 9-1,-105-9 381,7 3-289,1 0 0,22 8 0,-3 0 8,-27-9 50,7 2 848,-1 0-1,0 2 1,35 16 0,45 21-1196,-9-5 316,28 29 274,-63-36-6,-29-18-5,0 2 0,47 36 0,-40-24 179,-22-19-38,0 0 0,-1 1 0,0 0 0,0 1 0,15 22 0,52 80 831,-31-50 142,-35-41-205,-11-19-691,0 1 1,1-1-1,0 0 1,-1 0-1,1 0 1,0 0-1,1-1 1,-1 1-1,5 4 1,-6-7-112,-1 1 0,1-1 0,-1 0 0,1 0 0,-1 1 0,1-1 0,-1 0 1,1 0-1,-1 0 0,1 1 0,-1-1 0,1 0 0,-1 0 0,1 0 0,-1 0 1,1 0-1,0 0 0,-1 0 0,1 0 0,-1 0 0,1 0 0,-1-1 0,2 1 1,-1-1-22,0 1 0,0-1 1,-1 0-1,1 1 0,0-1 1,0 0-1,0 0 0,-1 0 1,1 1-1,0-1 0,0-2 1,2-2-119,0-1 1,-1 0-1,3-10 1,-3 10-6,19-58-791,35-97-1595,14 23 306,-47 96 1779,175-283-2222,-107 211 763,-61 78 1394,38-38 1271,-21 24-902,-16 17 235,51-41 0,40-20-53,-121 93-143,23-16 288,50-25 0,31-6-290,-77 36 73,0 1 0,1 1 0,0 1 0,1 2-1,40-5 1,-41 9-65,86-5 0,-101 8 0,0-2 0,-1 0 0,17-5 0,-19 4 0,0 1 0,0 0 0,0 0 0,1 1 0,16 1 0,77 10 1251,-96-8-1607,0 0 1,0 1-1,0 0 0,0 0 0,-1 1 1,9 5-1,11 4-116,-6-3 688,0 1 0,29 21 0,10 3-258,-42-26-51,0 2 0,20 15 1,65 61-1046,-53-40 1310,71 82-1,-57-56-88,53 76-454,-82-100-9,19 36 156,-12-17 428,18 28-217,-34-52 130,-17-24 8,0 0 1,-1 0 0,12 43-1,-4-9-108,-2-19 459,3 10 3475,-14-31-2249,2 1 0,11 22-1,-16-35-1669,1 0 0,-1-1 0,0 1 0,1-1 0,-1 1 0,1-1 0,-1 0-1,1 1 1,0-1 0,0 0 0,-1 0 0,1 0 0,0 0 0,0-1 0,0 1 0,0 0 0,0-1-1,0 1 1,0-1 0,0 0 0,0 0 0,0 0 0,3 0 0,6-1 77,-1 0 0,1-1 0,13-4 0,-14 4-94,13-4-58,-3 1-146,0 0-1,0 2 1,21-2 0,-19 4-913,36-9-1,-34 6 73,27-2-1,41 0 923,156 0-3811,-211 9 3478,1 3 0,62 16-1,69 32-426,-167-53 868,76 29-676,-1 3 1,118 70-1,-140-67 577,66 57-1,-47-34 45,-25-21 55,-3 1 0,46 50 0,-28-13 325,56 87 0,-94-127-325,-3-4 0,-1 1 0,21 42 0,-26-38 0,38 87 0,-41-85 251,-3 0 0,11 53 1,0 24 1570,4 39-1822,-22-133 338,-1 1 0,1 34 0,-7 45 676,1-82-638,0 0 1,-2 0 0,0-1 0,-14 37-1,12-43 354,0-1 0,-1 0 0,-1 0 0,0-1 0,-18 19 0,-2 3 190,10-12-1104,-1-2 1,0 0-1,-2 0 0,-26 17 1,-56 43-450,95-73 633,0-1 0,0 0 0,0 0 0,-1 0 0,1-1 0,-1-1 0,0 0 0,-13 4 0,6-4 138,-25 11 0,31-10-59,-2 0-1,1-1 1,0 0-1,0 0 1,-16 0-1,23-3-62,-2 0 155,1 1 1,-1-1-1,0 1 0,1 0 0,-9 2 0,13-2-134,0-1-1,0 0 0,0 1 0,0-1 1,1 1-1,-1-1 0,0 1 0,0 0 1,1-1-1,-1 1 0,0 0 0,1-1 1,-1 1-1,0 0 0,1 0 0,-1 1 0,0-1-19,1 0-1,0 1 0,0-1 0,0 0 0,0 0 0,0 0 0,0 1 0,0-1 0,0 0 1,0 0-1,1 0 0,-1 0 0,0 1 0,1-1 0,-1 0 0,2 2 0,0 1-56,0 0-1,1 0 0,-1 0 0,1-1 1,0 1-1,0-1 0,6 5 1,27 18-600,-27-20 484,1 1 0,15 13 0,104 125-1932,-120-134 2088,0 0 0,-1 1 0,0 0 0,-1 0 0,0 1 0,6 19 0,22 45 627,-27-59-710,-5-11 83,0-1-1,-1 1 1,1-1 0,-1 1-1,-1 0 1,3 13-1,-3 30 1,2 21 0,2-20-243,-3 53 0,-2-97 185,-1 1 0,-1-1 0,1 0 0,-1 0 0,0 0 0,-4 7 0,-3 10 81,5-13 180,0-1-1,-9 16 1,-4 9 654,11-21-920,-2 1 1,0-1 0,0-1-1,-1 1 1,-13 14 0,-59 56 121,60-64-87,8-10-65,1 0-1,-1 0 1,-19 9 0,9-5-1447,-8 4 540,-50 22 0,-37 6 905,106-41 98,-72 21-2190,5-2-556,-31 6 2781,43-15 49,32-7-87,-2-1 0,1-2 0,-1-2 0,-39-1 0,63-1 0,0 0 0,1 1 0,-19 5 0,16-3 0,-29 3 0,10-5 1264,0-2 0,0-1 0,0-1-1,-45-10 1,57 8-811,7 1 155,0-1 0,-27-9 0,2-2-608,25 10 0,-28-13 0,-13-9-349,32 17 46,-32-20 0,-27-16 304,82 45-1,-78-49 0,63 39-202,-1 1 0,0 0 0,-21-7 1,15 6-80,-25-14 0,-41-26-264,57 34 262,-54-22 434,8 5-3969,5 0 5615,63 29-1134,-1 0 1,1 2-1,-1-1 1,0 1-1,0 1 1,0 0 0,0 0-1,0 1 1,0 1-1,-1 0 1,-19 2-1,20 0-769,1 1 0,-1-1 0,-13 7 1,15-5 9,0-1 0,-1 0 0,1 0 0,-14 1 0,-116-2-473,70-4-65,62 2 472,-15 1 239,-42-6 0,27-5-3174,-70-30-1123,69 26 4095,-70-37 1,11 5 170,-131-68-993,145 67 4645,-106-67-6657,166 102 3282,15 8-121,1-1 0,-1 1-1,-9-9 1,12 9 261,0 1 0,1-1-1,-1 1 1,-1 0 0,-7-3 0,12 5-262,-1 1 1,0-1-1,0 1 0,1 0 1,-1-1-1,0 1 0,0 0 1,1 0-1,-1 0 0,-2 0 0,3 0-126,0 1 0,1-1 0,-1 0 0,0 0 0,0 1 0,0-1 0,0 1 0,1-1 0,-1 1 0,0-1 0,1 1 0,-1-1 0,0 1 0,1 0-1,-1-1 1,1 1 0,-1 0 0,1-1 0,-1 1 0,1 0 0,-1 1 0,-13 31 961,-15 56 0,26-80-1036,-1 1 0,-7 13 0,7-17 0,1 1 0,0-1 0,0 1 0,1 0 0,0 0 0,0 0 0,-1 9 0,2-7 0,-1-1 0,0 0 0,0 1 0,-1-1 0,-4 9 0,3-8 0,0 1 0,1 0 0,-3 14 0,3-14 0,0 0 0,0 0 0,0 0 0,-7 11 0,5-11 0,1 1 0,0 0 0,-3 13 0,4-12-273,-1-1 0,-6 15 0,5-14-546,1-1 0,-4 16 0,3-9-2444,-5 9 2605,-2 5 802,7-11 35,1 1 0,-2 27 0,2-14 5308,1-6-4747,3-20-692,0-1 0,-1 0 1,-1 1-1,1-1 0,-6 13 0,4-11-48,0 0 0,0 0 0,1 0 0,0 0 0,0 16 0,3 54 0,0-36 0,-1-27 0,0 30 0,7 51 0,-1-31-1289,0 4-1739,-4-50 1833,-1 26 0,-1-29 840,1 0 0,4 25 0,-1-15 374,-2 1-1,-1 53 0,-1-51-12,0-24-6,1 0 0,0 0 0,1 0 0,-1 0 0,5 10 0,-3-9 0,-1 0 0,0 1 0,2 10 0,0 27 30,5 67 173,-9-101-363,2 1 0,0 0 0,5 18 1,-4-18 103,0 1 1,2 23-1,6 77 56,-8-84-3014,6 14 3599,2 15 1598,-8-32-2324,5 74-957,-6-74 811,7 36 0,0 7-105,-4-17 303,5 115-438,-8-134 376,7 40 0,2 19-86,-10-50 219,0-12 159,6 47 1,0-33 354,1 65 0,-8 46 1150,-1-60-1210,0-21-249,2 82 388,5-105 447,0 11 316,-6-7-1226,0-13 118,7 54 1,-4-59-231,-1 52 0,-3-70 0,2-11 0,0 1 0,1 0 0,-1-1 0,6 14 0,-4-12 0,0 1 0,1 16 0,8 202-379,-13 861 4322,2-568-2651,-1-515-1292,1-1 0,0 0 0,1 0 0,0 0 0,3 9 0,-2-7 0,-1-1 0,0 1 0,2 10 0,1 27 0,2 33 0,-6-68 0,1 0 0,0 0 0,5 17 0,4 14 0,-11-41 0,0 0 0,0 1 0,1-1 0,-1 1 0,0-1 0,1 1 0,-1-1 0,1 0 0,0 0 0,-1 1 0,1-1 0,0 0 0,0 0 0,0 0 0,0 1 0,0-1 0,0 0 0,0 0 0,0-1 0,1 1 0,-1 0 0,2 1 0,1-1 0,0 0 0,0 0 0,0 0 0,0 0 0,0-1 0,6 0 0,-6 1 0,1-1 0,0 1 0,0 0 0,0 0 0,0 1 0,0 0 0,-1 0 0,8 3 0,-7-2 0,0 0 0,1-1 0,0 0 0,10 3 0,23 0-9,-25-4-83,-1 1-1,1 0 0,-1 1 1,18 6-1,-15-4 68,0 0 0,0-1 0,19 2 0,-14-2 28,25 7 0,-17-4-560,0-1 1,43 3-1,-69-9 499,23 3-58,3-1-349,-1 2 0,0 1 0,36 10 0,-32-5 465,44 6 0,-38-8 0,77 11-844,-95-15 410,26 8-1,-29-7 79,1 0-1,24 2 1,-24-4 356,26 6 0,3 2 0,-31-9 56,11 3 326,32 0 0,-37-3-410,0 1-1,38 10 1,-33-6-3,29 2 1,37 3 30,-52-2 386,-29-6-177,0-1 1,21 3-1,15-2-209,34 3 0,-71-6 0,0 0 0,-1 1 0,19 5 0,-16-4 0,-1 0 0,16 2 0,21 0-5,23 2 28,-58-6 12,0 1 0,24 6 1,-23-4 16,0-1 0,16 1 0,85 4-112,37 3 60,-52-8 0,-6-1 0,-74 1 0,21 5 0,-23-4 0,31 3 0,25-4 0,25 1 0,16-1-358,-11-1-227,-37 9 349,-44-7 260,26 3-1,24-5 65,34 3-171,151 1 1014,-161-7-637,144 1 1555,-232 1-1750,0 0 0,0 0-1,1 1 1,10 4 0,-9-2 233,0-1 0,16 1 0,125-2 184,-78-3 523,-44 0-919,1 1-109,0 1 0,41 6-1,-36-1-10,65 4 0,-90-9 0,1 0 0,-1 1 0,21 7 0,-6-2 0,0 0 0,34 14 0,-46-16 0,0-1 0,29 4 0,-25-6 0,26 9 0,-14-2 0,0-1 0,1-1 0,-1-2 0,38 1 0,-61-5 0,1 0 0,-1 1 0,1 0 0,9 3 0,-9-1 0,0-2 0,20 4 0,50-5 0,-54-2 0,50 6 0,-66-4 0,-3 0 0,-1 0 0,0 0 0,1-1 0,-1 1 0,1-1 0,5-1 0,-10 1 0,0-1 0,0 1 0,0 0 0,0-1 0,0 1 0,1-1 0,-1 0 0,0 1 0,0-1 0,0 0 0,0 1 0,0-1 0,-1 0 0,1 0 0,0 0 0,0 0 0,0 0 0,-1 0 0,1 0 0,-1 0 0,1 0 0,-1 0 0,1 0 0,-1 0 0,1 0 0,-1-1 0,0 1 0,0 0 0,0 0 0,1 0 0,-1-1 0,-1-1 0,1-2 0,0 0 0,0 1 0,-1-1 0,0 0 0,0 0 0,0 0 0,-3-5 0,-16-33 0,6 15 0,8 15-1365,0 2-5461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09:20:51.90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5515 696 24575,'-62'0'-3494,"-97"0"-2267,-212-7-290,-274 2 5019,394 6 987,-307-1 45,278 15 0,197-9 0,-428 57 119,441-52-114,-166 42 400,143-29-308,-63 28 597,81-25-462,37-15-264,14-4 118,1 0-1,-31 15 0,-34 32 2545,12-7-2394,54-34-218,-39 31 0,7-3 2670,21-17-1866,1 1-1,-55 58 1,80-75-538,0 1 0,0-1 0,-6 15-1,2-4-51,-14 30-232,13-24 0,8-17 21,1 0-1,1 0 1,-1 1-1,2-1 1,-1 1 0,1-1-1,1 1 1,-1 0 0,2-1-1,-1 1 1,1 0-1,1-1 1,2 10 0,0-9 92,0-1 1,0 0 0,1 0 0,1-1 0,-1 1-1,14 14 1,3 5 89,4 8-938,2-2 0,51 49-1,78 46-2171,-17-35 818,-79-55 1650,-6-5-13,67 30 0,63 17-2081,-176-77 2451,298 106-1332,7-19 1596,-192-57-276,281 63 94,7-19 0,-219-42 0,1231 158 0,-636-134 0,-501-36 0,257 18 0,3-17 0,140-22 0,146 4 0,-132 8 0,0-24 0,-204-23 0,-272 15 0,424-28 0,-42-30 0,-532 64 0,152-22 0,471-80 0,-614 95 0,-1-3 0,-1-3 0,116-53 0,-141 52 14,60-31 65,-94 44 101,0-1 0,-1 0 1,23-22-1,-23 18 549,-1-2-1,-1 0 1,29-40 0,-40 49-568,-1-1 1,0 0 0,0-1-1,-1 1 1,-1-1 0,0 0-1,-1 0 1,0-1 0,0 1-1,0-15 1,-1 3-162,-1 0 0,-2 0 0,0 1 0,-1-1 0,-1 0 0,-2 1 0,0 0 0,-11-30 0,-6 1-189,-3 0 0,-1 2 1,-46-65-1,27 54-63,-2 2 1,-58-55-1,91 100 221,-129-123-1248,67 66 955,-14-12-431,-151-85 436,194 138-1,-16-7 231,-1 2 1,-83-32-1,-144-39-482,243 89 574,-364-100-138,-108-5 135,-7 25 0,-213 10 0,413 58 0,-441-26 0,575 49 0,-724-14 0,323 2 0,65 2 0,-427 17 0,421 24 0,314-12 0,-1466 125 0,1307-87 0,93-11 0,-310 76 0,526-99 6,-122 37 146,171-46-133,-175 66 652,152-54-487,1 2-1,-52 34 0,53-28-183,-106 78 0,128-88 512,2 1 1,0 0-1,-23 32 1,-14 24 679,-40 59 838,5 24-2030,67-114 0,14-23 284,0-1-1,-8 28 1,14-36-76,1 1 1,0 0 0,1-1-1,1 1 1,-1 19 0,2-32-182,0 30 1942,6 40 0,-4-60-1825,0-1-1,0 1 0,1-1 1,0 0-1,1 0 1,0 0-1,1 0 1,6 9-1,3 2-129,1-1 1,30 28-1,40 28-2785,-74-66 1912,12 9 82,0-1-1,41 22 0,56 20-1317,-57-29 1017,11 5-26,1-4 0,119 33 0,21 1-181,39 9 946,59-9 339,-101-23 0,803 147 0,-198-74 0,136-19 0,-215-53 0,-100-7 0,199-3 0,2-33 0,-416-2 0,-120 2 0,282-1 0,0-13 0,-71-19 0,-140-11 0,-185 19 0,387-59 0,-430 61 0,245-67 0,-364 83 0,215-74 1354,-201 66-1269,-17 5 681,1-2 1,-2 0 0,1-1 0,-2-2 0,33-26-1,-49 36-603,0-1 0,-1 0 0,1 0-1,-2-1 1,1 1 0,-1-1 0,0 0-1,0 0 1,3-10 0,-1 0 115,0 0 0,-2 0 1,4-21-1,-5 11 707,-1-1-1,-1 1 1,-5-45 0,1 55-985,0 1 0,-2-1 0,-12-28 0,4 10-26,-2-6-744,-35-68 1,34 79 560,-47-81-1845,31 64 1889,-74-81 0,-55-26-1823,98 103 1245,-82-51 0,71 58-1248,-144-59-1,-104-6 894,251 87 1092,-183-50 6,32 10 0,-258-66 0,-328-42 0,685 147 0,-422-69 0,224 48 0,-571-71 0,434 63 0,-553-57 0,216 44 0,-274 3 0,893 56 0,-220-10 0,-270-4 0,0 21 0,79 10 0,66 30 0,6 37 0,277-31 0,104-19 0,-161 52 0,8 25 0,94-18 471,147-63-217,2 2 0,-45 35 0,35-21 225,3 3 0,-51 53 0,92-83-301,0 0 0,1 0 1,0 1-1,-10 22 0,-20 62 712,31-76-74,2 1-1,0 0 1,2 0 0,0 0-1,-1 46 1,7 180 84,-2-235-768,2 0 1,0 0 0,6 24-1,0-5 202,-3-15-291,1 0 1,11 26-1,-2-9-37,-3-5-6,2 0 0,28 46 0,48 47 0,-74-104-44,0-1 0,1 0 0,2-2 1,-1 0-1,24 15 0,30 13-905,2-3 0,101 41 0,-120-61-1163,67 18 0,60 3 531,142 26-331,112 13 1512,-373-70 382,257 30 18,-203-28 0,520 56 0,527 44 0,2-26 0,-623-53 0,104 8 0,45 2 0,-190-13 0,-112-5 0,574 36 0,-723-50 0,602 39 0,-245-22 0,-554-27 0,252 12 0,130 4 0,347-15 0,-502-4 0,217-14 0,-133-32 0,-333 44 0,200-47 377,-179 37 413,-1-1 1,0-3-1,-2-2 1,61-36-1,-93 49-816,-1 1-1,1-2 0,-1 1 0,0-1 0,0 0 0,-1-1 0,10-13 0,-8 6 719,0 0 1,0 0-1,8-25 1,13-63-693,-26 93 0,4-25 218,-5 19 872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29.79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59 24575,'1'6'0,"0"0"0,1 0 0,-1-1 0,1 1 0,0 0 0,4 6 0,35 81 0,-23-46 0,-4-6 0,-8-23-348,0 1 0,-1-1-1,-1 1 1,2 37 0,-4-42 348,1 0 0,1-1 0,-1 1 0,2-1 0,9 21 0,-2-4-252,-1 1 0,-2-1 0,6 41 0,-10-49 547,-2-12 130,1 19 0,-2-19-225,-1-1 0,2 1 0,4 13 0,-4-12 194,4 18 0,-7-29-394,0 0 0,0 0 1,0 0-1,0 0 0,0 0 0,0 0 0,0 0 1,0 0-1,0 1 0,0-1 0,0 0 1,0 0-1,0 0 0,0 0 0,0 0 1,0 0-1,0 0 0,0 0 0,0 0 1,0 0-1,0 0 0,0 1 0,0-1 0,1 0 1,-1 0-1,0 0 0,0 0 0,0 0 1,0 0-1,0 0 0,0 0 0,0 0 1,0 0-1,0 0 0,0 0 0,0 0 0,0 0 1,0 0-1,1 0 0,-1 0 0,0 0 1,0 0-1,0 0 0,0 0 0,0 0 1,0 0-1,0 0 0,0 0 0,0 0 1,0 0-1,1 0 0,-1 0 0,0 0 0,0 0 1,0 0-1,0 0 0,0 0 0,0 0 1,0 0-1,0 0 0,0 0 0,0 0 1,0 0-1,0 0 0,1 0 0,4-9 3,5-12-5,-4 5 2,4-20 0,-6 22 0,0-1 0,9-18 0,-6 17 0,-1-1 0,-1 0 0,4-21 0,-1 5 0,-5 22 0,9-17 0,1-5 0,0 3 0,-10 24 0,0 0 0,-1 0 0,0 0 0,4-13 0,-3-11 0,5-23 0,-7 48 0,0 1 0,1-1 0,0 1 0,-1-1 0,1 1 0,1 0 0,-1 0 0,5-7 0,-5 10 0,-1 0 0,0 0 0,0 0 0,1 0 0,-1 0 0,0 0 0,1 0 0,-1 0 0,1 0 0,0 0 0,-1 1 0,1-1 0,0 1 0,-1-1 0,1 1 0,0 0 0,-1 0 0,1 0 0,0-1 0,0 2 0,-1-1 0,1 0 0,0 0 0,-1 1 0,1-1 0,0 0 0,-1 1 0,1 0 0,2 0 0,-1 1 0,1 0 0,-1 0 0,1 0 0,-1 1 0,0-1 0,0 1 0,0 0 0,0 0 0,0 0 0,-1 0 0,4 5 0,40 61 0,-41-61 0,2 3 0,0 0 0,8 21 0,-4-9 0,14 24 0,-13-25 0,45 76 0,-52-89 0,1 0 0,1 0 0,0-1 0,0 0 0,11 9 0,-13-12 0,1-1 0,0-1 0,11 7 0,-17-10 0,0 0 0,0 0 0,1 0 0,-1 0 0,0 0 0,0 0 0,0 0 0,1 1 0,-1-1 0,0 0 0,0 0 0,0 0 0,1 0 0,-1 0 0,0 0 0,0 0 0,1-1 0,-1 1 0,0 0 0,0 0 0,0 0 0,1 0 0,-1 0 0,0 0 0,0 0 0,0 0 0,1 0 0,-1-1 0,0 1 0,0 0 0,0 0 0,1 0 0,2-9 0,-3-14 0,0 20 0,-2-465 0,2 364 0,2 91-110,-1-1-1,2 1 0,0 0 1,0-1-1,8-16 0,-7 19-590,0 1-6125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31.96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1 192 24575,'0'1'0,"1"0"0,-1 0 0,1-1 0,0 1 0,-1 0 0,1-1 0,0 1 0,0-1 0,0 1 0,-1-1 0,1 1 0,0-1 0,0 1 0,0-1 0,0 0 0,1 1 0,2 0 0,6 4 0,-6-4 0,-1 1 0,0-1 0,0 1 0,1 0 0,-1 0 0,0 0 0,-1 0 0,1 1 0,0-1 0,3 5 0,10 13 0,1 0 0,1-2 0,1 0 0,23 17 0,-38-33 0,-1 1 0,1-1 0,-1 0 0,1 0 0,0 0 0,0 0 0,0-1 0,0 0 0,1 0 0,-1 0 0,0 0 0,0-1 0,1 1 0,-1-1 0,0 0 0,1-1 0,-1 1 0,0-1 0,0 1 0,8-3 0,-8 1 0,1 0 0,-1 0 0,1-1 0,-1 1 0,0-1 0,0 0 0,0 0 0,0 0 0,-1 0 0,1-1 0,-1 1 0,0-1 0,0 0 0,0 0 0,0 0 0,-1-1 0,4-6 0,19-51 0,-21 52 0,0 0 0,-1 0 0,0 0 0,0 0 0,-1-1 0,1-10 0,-1-64 0,-2 81 0,0 1 0,0-1 0,0 0 0,-1 1 0,0-1 0,0 1 0,0-1 0,0 1 0,-1-1 0,1 1 0,-1 0 0,-2-4 0,3 6 0,0-1 0,0 1 0,-1-1 0,1 1 0,-1 0 0,1 0 0,-1 0 0,1 0 0,-1 0 0,0 0 0,1 0 0,-1 0 0,0 0 0,0 1 0,0-1 0,0 1 0,0 0 0,1-1 0,-1 1 0,0 0 0,0 0 0,0 0 0,0 0 0,-3 1 0,0 0 0,0 0 0,0 1 0,0 0 0,0 0 0,0 0 0,0 0 0,1 1 0,-1 0 0,1 0 0,0 0 0,-5 4 0,-4 6 0,-22 26 0,28-29 0,-1-1 0,2 1 0,-1 0 0,1 1 0,1-1 0,-1 1 0,-3 13 0,-3 7 0,9-25 0,0 0 0,1 1 0,-1-1 0,-1 12 0,1 8 0,2 0 0,3 49 0,-1-69 0,-1-1 0,1 1 0,0-1 0,0 1 0,1-1 0,-1 1 0,1-1 0,1 0 0,-1 0 0,1 0 0,0 0 0,0 0 0,0-1 0,0 1 0,1-1 0,0 0 0,0 0 0,0 0 0,7 4 0,4 6 0,-12-11 0,-1-1 0,1 1 0,0-1 0,-1 0 0,1 0 0,0 0 0,0 0 0,0-1 0,0 1 0,1-1 0,4 2 0,10-1 1,0 0-1,0-1 1,30-3-1,-6 1-740,-35 1 725,0-1 0,0 1 0,0-1 0,1-1 1,-1 1-1,0-1 0,-1 0 0,1-1 1,11-5-1,54-25 15,-56 24-56,-2 2 245,0-1-1,-1-1 0,0 0 1,22-19-1,-1-5-188,-19 20 0,-1-1 0,-1 0 0,12-17 0,-23 28-273,-1 0 0,1 0 0,-1 0 0,2-5 0,0-2-6553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32.640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1 182 24575,'4'0'0,"-1"1"0,1-1 0,0 1 0,0-1 0,-1 1 0,1 0 0,0 1 0,-1-1 0,1 0 0,-1 1 0,1 0 0,4 3 0,0 2 0,1 1 0,14 15 0,-14-13 0,15 13 0,-21-21 0,1 1 0,0-1 0,0 0 0,0 0 0,0-1 0,0 1 0,1-1 0,-1 0 0,0 0 0,1 0 0,-1-1 0,0 1 0,1-1 0,-1 0 0,9-1 0,-9 0 0,0 1 0,0-1 0,0 0 0,0 0 0,0 0 0,0-1 0,0 0 0,0 1 0,0-1 0,-1-1 0,1 1 0,-1 0 0,0-1 0,1 0 0,-1 1 0,4-7 0,9-8 0,-13 14 0,0 0 0,-1 1 0,1-1 0,-1 0 0,0-1 0,3-4 0,20-49 0,-23 53 0,-1 1 0,1-1 0,-1 0 0,0 0 0,0 0 0,0 0 0,0 0 0,-1-5 0,0 7 0,0 0 0,0 0 0,0 0 0,0 0 0,-1-1 0,1 1 0,-1 0 0,0 0 0,0 0 0,1 0 0,-1 0 0,0 0 0,-1 0 0,1 1 0,0-1 0,-3-3 0,-1 0 0,0 0 0,0 1 0,-1-1 0,0 1 0,1 0 0,-1 1 0,0-1 0,-8-2 0,-16-7 0,25 10 0,-1 0 0,0 0 0,-1 0 0,1 1 0,0 0 0,-1 0 0,1 1 0,-1 0 0,1 0 0,-13 0 0,17 2 0,-1-1 0,1 1 0,0-1 0,-1 1 0,1 0 0,0 0 0,0 0 0,0 0 0,0 1 0,0-1 0,0 1 0,0-1 0,0 1 0,0-1 0,1 1 0,-1 0 0,-1 2 0,-2 4 0,-1 1 0,-7 17 0,5-10 0,4-8 0,-21 44 0,22-44 0,1-1 0,0 0 0,0 0 0,1 1 0,-1 13 0,3 125 0,0-139 0,-1 0 0,1-1 0,1 1 0,0-1 0,0 1 0,0-1 0,0 0 0,1 0 0,0 0 0,0 0 0,1-1 0,0 1 0,5 5 0,-7-9 0,0 0 0,0 0 0,1 0 0,-1-1 0,1 1 0,-1-1 0,1 0 0,0 0 0,-1 0 0,1 0 0,0 0 0,0-1 0,0 1 0,4 0 0,1-1 0,0 1 0,0-1 0,16-3 0,-13 0 0,0 0 0,0-1 0,0 0 0,0-1 0,-1-1 0,12-6 0,-12 5 0,-1 0 0,14-13 0,-15 12 0,1 1 0,-1 0 0,13-7 0,-1 3-1365,-12 7-5461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33.160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 24575,'1'3'0,"-1"1"0,1 0 0,0-1 0,0 1 0,0 0 0,0-1 0,3 5 0,4 14 0,-3 9-240,3 62 1,-3-25 43,-4-60 196,1 1 0,0-1 0,3 8 0,-2-8 0,-1 0 0,0-1 0,2 13 0,-1 34 0,1 20 0,1-19 277,-4 80 0,-2-66-156,1-67-201,0 0 0,0 1-1,0-1 1,0 0 0,0 0-1,-1 0 1,1 0 0,-1 0-1,1 0 1,-1 0 0,0 0 0,0 0-1,1 0 1,-2-1 0,1 1-1,-2 3 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33.72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277 1 24575,'-1'3'0,"1"0"0,-1-1 0,0 1 0,0 0 0,-1-1 0,1 1 0,-3 2 0,0 2 0,-8 16 0,-2-1 0,-1 0 0,0-1 0,-32 33 0,30-37 0,11-9 0,-1 0 0,-1-1 0,0 0 0,0-1 0,-16 11 0,19-14 0,-6 3 0,-1 1 0,-15 12 0,1-3 0,26-16 0,1 0 0,-1 1 0,0-1 0,0 0 0,0 0 0,0 0 0,0 1 0,0-1 0,0 0 0,1 0 0,-1 0 0,0 0 0,0 0 0,0 0 0,0 1 0,1-1 0,-1 0 0,0 0 0,0 0 0,0 0 0,0 0 0,1 0 0,-1 0 0,0 0 0,0 0 0,0 0 0,1 0 0,-1 0 0,0 0 0,0 0 0,0 0 0,1 0 0,-1 0 0,0 0 0,0 0 0,1 0 0,9 1 0,52-3 0,-27 0 0,43 5 0,-72-2 0,-1 0 0,1 0 0,0 1 0,0 0 0,-1 1 0,7 3 0,-6-3 0,0 0 0,1-1 0,-1 1 0,10 1 0,3 0 0,0 1 0,-1 0 0,33 15 0,14 3 0,-54-18-151,0-1-1,0 0 0,1 0 0,-1-2 1,1 1-1,0-1 0,-1-1 1,13 0-1,-11-1-6674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35.48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51 8 24575,'-4'0'0,"-3"0"0,-2 0 0,0-2 0,-2-1 0,0 1-8191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4:24.60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15 0 24575,'-1'18'0,"-4"25"0,-1 15 0,5 306-1093,2-176-11,0-181 1104,-1 0 0,2 0 0,-1 0 0,1 0 0,3 9 0,-2-8 0,-1 0 0,1 1 0,0 11 0,-2 31 366,-1-35-150,0 0 0,4 26 0,11 51 770,-13-74-794,-1-12-191,0 0 0,0 0 0,0 0 0,1-1-1,3 9 1,-2-9-114,-2-3-44,0 0 1,0-1-1,0 1 1,1 0-1,0-1 1,-1 1-1,3 2 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4:25.80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525 95 24575,'-1'-3'0,"1"1"0,0 0 0,0 0 0,-1 0 0,0 0 0,1 0 0,-1 0 0,0 0 0,0 0 0,0 0 0,0 0 0,0 0 0,0 0 0,-1 1 0,1-1 0,-1 1 0,-1-2 0,-1-1 0,0 1 0,-1 0 0,1 0 0,-1 0 0,-8-3 0,-33-14 0,39 17 0,0 0 0,-1 1 0,1 0 0,-1 0 0,0 0 0,-14 0 0,3 2 0,-31 2 0,45-1 0,-1 0 0,0 0 0,1 0 0,-1 1 0,0 0 0,1 0 0,0 1 0,0-1 0,-1 1 0,-5 5 0,-2 2 0,-1 2 0,-11 13 0,9-10 0,-3 4 0,10-12 0,1 0 0,1 1 0,0 0 0,0 1 0,-7 10 0,0 3 0,9-14 0,0 0 0,0 0 0,1 1 0,-4 9 0,-9 24 0,12-32 0,1 1 0,0-1 0,1 1 0,0 0 0,0 0 0,-1 14 0,4 113 0,1-67 0,-1-60 0,2 1 0,0-1 0,0 1 0,7 19 0,2 6 0,-1-4 0,1-1 0,23 48 0,-19-47 0,6 18 0,17 35 0,-31-73 0,0 0 0,1-1 0,1 0 0,13 16 0,-16-23 0,0 2 0,1 0 0,0 0 0,0 0 0,1-1 0,10 6 0,-18-12 0,6 4 0,0 0 0,0-1 0,0 0 0,1 0 0,-1-1 0,1 0 0,-1 0 0,1 0 0,10 0 0,-1-2 0,0 0 0,0-1 0,0-1 0,-1 0 0,1-1 0,24-9 0,-38 11 0,1 0 0,0-1 0,0 1 0,-1-1 0,1 0 0,-1 0 0,0 0 0,3-3 0,6-4 0,-7 5 0,1 0 0,-1-1 0,0 1 0,0-1 0,-1 0 0,1 0 0,3-7 0,16-41 0,-21 48 0,6-24 0,-6 22 0,-1-1 0,5-9 0,18-42 0,-16 37 0,-5 15 0,0 0 0,0 0 0,-1-1 0,0 1 0,1-13 0,-3 12 0,1 1 0,-1-1 0,-1 1 0,1-1 0,-4-12 0,3 18 0,0-1 0,0 0 0,0 0 0,0 0 0,0 1 0,-1-1 0,1 1 0,-1-1 0,0 1 0,0-1 0,0 1 0,0 0 0,0 0 0,0 0 0,-1 0 0,1 1 0,-4-3 0,-14-7 0,13 7 0,0 0 0,0 0 0,0 0 0,-1 1 0,0 0 0,0 1 0,1 0 0,-16-2 0,-126 3 0,73 2 0,68-2 0,0 1 0,0 0 0,-1 1 0,1 0 0,1 0 0,-1 1 0,0 0 0,0 0 0,0 1 0,-11 5 0,11-4 0,0-1 0,0 0 0,0 0 0,-1-1 0,-15 2 0,15-2 0,0-1 0,0 2 0,0-1 0,-12 6 0,19-7-195,-1 0 0,1-1 0,0 1 0,0 0 0,0-1 0,-3 1 0,-4-1-6631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6:20.65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51 8 24575,'-4'0'0,"-3"0"0,-2 0 0,0-2 0,-2-1 0,0 1-8191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04.59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3451 198 15911,'0'0'1062,"-43"-2"-115,18 1-705,-306-11 3145,-1004-6 491,1195 17-3744,-314-13-32,-50 0-23,281 14 36,206-1-68,0 2 0,0 0 0,0 1 0,0 0-1,0 2 1,1 0 0,-1 0 0,-21 11 0,33-13-39,0 0 0,1 1 0,0 0-1,0 0 1,0 0 0,0 0 0,0 1 0,0-1 0,1 1 0,0 0 0,0 0 0,0 0 0,-4 8 0,0 3-20,0 0 1,-7 31-1,9-29 18,-29 103 12,6 1 0,-22 210 0,30 65-38,20 4 37,1-192 4,31 600 109,-28-729-118,1-10 22,18 99 1,-17-141-28,1-1 1,1 0-1,1-1 0,1 0 0,1 0 1,25 39-1,-20-41 11,1 0 0,2-1 0,0 0 0,31 26 0,-34-35-13,1 0 0,1-1 0,-1-1 0,2-1 0,0 0 0,34 11 0,-14-10 41,0-2 0,1-1 0,54 2 0,60 1 34,34-6-13,37-1 16,393 32 299,118 3 39,-348-39-332,-5-27 1,-226 6-76,130-16 4,-2 12-13,-78 19-8,25 6-46,71-1-118,-290 1 151,40-3-26,-46 2 40,0 0 0,-1 0 1,1-1-1,-1 0 0,11-5 0,-9 3 4,-1-1 1,0 0-1,0 0 1,0-1 0,-1 0-1,0 0 1,0 0-1,0-1 1,-1 0-1,0 0 1,0 0 0,6-14-1,-1-2 8,-1 0 1,0 0-1,5-30 1,-10 31 3,0-1 0,-2 0 0,-2-43 1,0 36-11,1-118 78,-4-250 89,-15 168-125,-49-101 43,-23-1 3,49 190-65,-81-350 37,40-5-96,63 300-102,4 41-284,13 137 197,-1 0 0,0 0 0,-10-26 0,12 41 112,0 1 0,-1 0 0,1 0-1,-1 0 1,0 0 0,1 0 0,-1 0-1,-1 0 1,1 0 0,0 1 0,-1-1-1,1 1 1,-1 0 0,0 0 0,0 0-1,-5-3 1,2 3-406,0 0 0,0 1 0,0 0-1,0 0 1,0 0 0,-1 1 0,1 0 0,-9 1 0,-67 5-9103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07:07.16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71 24575,'11'0'30,"21"5"-1,2-1-1082,20 3 904,14-1-1140,-44-5 951,45 8 0,-10-1-2192,78 2 0,-85-7 766,379 2-2606,-261-6 3478,1141 1-297,-983-23 1189,-69 1 0,22 5 0,-200 11 0,32-3 0,118-6 0,-65 10 178,30-1 50,-14-6-98,-4 0 162,448 12 3590,-295 1-2398,208-1-616,-428 6-1082,-19-1-45,132 7 259,-80 10-315,-95-12 107,77 4-1,86-7 209,-200-7 0,140 13 0,-44-3-1040,16 3-262,133 5 577,-169-15 454,53 0 203,93 7-281,54 5-221,0-16-217,-112 0 588,133-2 100,-2-13 0,149 1-249,-212 3 348,-40 2 0,460 8 0,-341 3 0,594-1 0,-688 6 69,-8 0-2,-179-6 208,169 9 109,104 15 2856,-191-22-53,-91-3-3663,-27 2 792,0-1 0,0 1 0,0 0 0,0 1-1,-1-1 1,1 1 0,9 4 0,-6-2-1397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05.293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 8180,'0'0'9316,"114"253"-7283,-64-169-176,-4-7-865,4-14-496,-5-12-191,-8-11-145,-15-18-160,-8-3-16,-9-16 0,-1-3-1057,-4-14-11669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05.66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 11221,'0'0'9188,"159"246"-7491,-118-144-496,-4-6-561,-1-23-496,-4-18-144,0-18-64,-10-15-912,6-19-1378,-1-3-2272,9 0-7539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06.16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292 0 16840,'0'0'3681,"-104"202"-2400,67-132-577,1-4-207,4-4-225,5 1-160,-1-16-64,10-10-48,9-11-320,9-12-1777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06.510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429 1 2321,'0'0'18008,"-201"257"-16103,147-191-672,8-8-721,10-2-368,4-9-144,5 1 0,8-11-496,10-8-2610,5-7-4209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07.073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0 15527,'0'0'8628,"250"162"-8068,-182-122-288,-9-7-160,-9-7-112,-9-4 0,-13 0-608,-10-4-1649,-9 4-2513,-9 4-5939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07.41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0 12998,'0'0'10357,"150"220"-9557,-96-132 112,-4-3-319,-4-12-273,-10-11-320,-8-7-80,-6-7-1137,-17-11-864,-5-1-2305,0-21-7315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08.16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578 1 10117,'0'0'12304,"-20"5"-11642,-11 3-380,1 2 1,0 1 0,-55 29 0,56-23-129,-119 73 185,101-60-373,-45 40-1,90-68-37,-10 8-37,2 0 0,-11 11 0,19-19-194,0 1 0,0 0 0,0 0 0,0 0 0,0 0 0,1 0 1,0 0-1,-1 0 0,1 0 0,0 1 0,0-1 0,1 0 0,-1 7 0,1 0-3405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08.50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624 0 12886,'0'0'5875,"-255"198"-4467,174-154-527,-1-3-433,22-8-208,10-4-208,19-7-32,8-3-80,0-1-848,14-3-1153,0-4-2177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19.28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33 158 11813,'0'0'4016,"44"0"-2626,-1 0-1020,298 10 2205,-154 9-1295,34-3-116,267 2 1253,-252-18-1833,618-9 459,-130-26-417,328-12-113,-613 41-378,251-12-83,-251-15-66,-92 5 31,-256 22-11,382-21 20,-428 27-23,-10 0 10,57-8 0,-85 5-7,-7 3 39,1 0-8,2 0 3,-2 0-69,-1 1-3,-7 163 232,0-2 91,7 376 490,17-345-723,-11-141-20,-2 29-8,-4-80 143,-10 0-151,-1-1 0,-11 0 0,2-1-10,-7 0 3,-39-7 1,21 2-18,-308-7 5,255 12-1,-87 0 9,-29-1 0,-243-6 32,-143 0 10,-293 8-53,740 0-18,-301 3-58,139 5 62,-251 6-1,-422-12-16,553-3 57,299 1-48,-446-7-74,472-4 71,53 5-19,13 4-22,24 2-15,19 0 81,1-18-357,0 16 356,1 0 1,-1 1 0,1-1-1,-1 0 1,1 1 0,0-1-1,0 0 1,0 1-1,0-1 1,0 1 0,0-1-1,0 1 1,0 0 0,0-1-1,3-1 1,-1 0 3,3-3 4,-1-1-1,0 0 1,-1 0-1,1 0 1,-1-1-1,-1 1 1,1-1-1,-1 0 1,-1 0-1,0 0 1,3-17-1,-2-6 3,0-60 0,-3 68-12,0-82 10,-1-147 16,0 227-15,0 0 1,-2 0-1,-1 1 1,-13-45-1,-35-59 7,50 123-14,-2-6 10,0 1 0,-3-19 0,-1-2-20,7 28 5,1 3-2,0 0 0,0 0 0,0-1 0,0 1 0,0 0 0,0 0 0,0 0 0,0 0 0,0-1 0,0 1 0,0 0 0,0 0 0,0 0 0,0 0 0,0 0 0,0-1 0,0 1 0,-1 0 0,1 0 0,0 0 0,0 0 0,0 0 0,0 0 0,0-1 0,0 1 0,-1 0 0,1 0 0,0 0 0,0 0 0,0 0 0,0 0 0,0 0 0,-1 0 0,1 0 0,0 0 0,0 0 0,-1 0 0,1 0-637,0 6-965,0 69-7631,4-31-1417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21.35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55 503 9893,'2'42'3004,"12"147"-1529,-9-155-804,2-1 1,21 58-1,96 231 3987,-91-241-4260,-27-65-296,-2-9-11,-2-1 0,1 1 0,-1 0 0,0 0 0,0-1 0,-1 2 0,1 8 0,-2-15 106,0-3-72,0 0-122,0 0-1,-1 1 0,1-1 1,0 0-1,-1 0 1,1 0-1,-1 1 0,-1-4 1,-41-71-14,13 24 8,-10-22-4,-54-148-1,75 167 3,3-1 0,3 0 0,-11-95 1,17-116-12,7 241 16,-1-5-6,3 0 1,6-47 0,-5 66-1,0 1 1,0-1 0,1 1-1,1 0 1,0 0 0,0 1-1,1 0 1,0 0 0,14-17-1,-16 22 5,0 1 0,0-1 0,1 1 0,0 0 0,0 0 0,0 1 0,0-1 0,0 1 0,12-4 0,-9 4 17,1 1 0,-1 0 0,1 0 0,0 1 0,0 0 0,12 1 0,-16-1 24,0 1 0,1 1 0,-1-1 0,0 1 0,0 0 0,0 0 0,1 0 0,-1 1 0,0 0 0,-1 0 0,1 0 0,0 1 0,-1-1 0,1 1 0,-1 0 0,0 0 0,0 1 0,7 6 0,-5-3 34,0 1-1,0 0 1,-1 0 0,0 0 0,0 1-1,-1 0 1,0 0 0,0 0-1,-1 0 1,-1 0 0,3 16-1,-2-4 69,-1 0-1,-1 1 0,-1-1 0,-3 29 0,2-43-123,0 1-1,-1-1 1,0 1-1,0-1 1,-1 1 0,0-1-1,0 0 1,0 0-1,-1 0 1,0-1 0,-1 1-1,-8 9 1,-2-1-23,0-1 1,-1-1-1,-26 18 1,-57 27-533,23-16-1482,73-39 1676,-1-1 1,0 1-1,1-1 0,0 1 1,0 0-1,-4 5 0,5-6-233,1 0-1,0 0 1,0 0-1,0 0 1,0 0 0,0 1-1,0-1 1,0 0-1,1 1 1,-1-1-1,1 4 1,-1 14-12649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06:56.03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1 285 24575,'29'-1'0,"-13"1"0,-1 0 0,1 0 0,-1 1 0,1 1 0,18 5 0,-5 0-322,1-1-1,58 3 1,-69-8 284,62 2-1278,-41-2-255,41 6-1,52 7-1701,-31-4 1570,165 6 1732,-157-12-408,208-1-3770,-42-1 2954,-116 9 1189,27 1 89,321-12 1398,-238-1-911,-134-5 207,-14 0-104,7 0 167,16 1 167,181 5-1007,-310 1 0,0 1 0,29 6 0,8 2 0,3-3 0,57 14 0,-81-13 0,77 20 0,180 52 1039,-258-74-789,19 4-293,-24-4 410,-1-1-1,0-1 0,36 0 1,-19-1-133,164 0 1587,-119-4-1325,-69 1-496,-4 1 0,-1-1 0,0-1 0,0 0 0,1-1 0,15-4 0,56-13 0,-55 13 0,22-8 0,-36 8 0,26-4 0,89-20-4412,7-6 4167,112-32 2035,-132 43-1626,-11 3-2286,191-52-405,-246 63 2430,149-30-713,28-4 810,-182 37-42,311-43-1010,16 6 599,-296 35 500,60-6 61,-3 5-108,55-2 0,370 12 2603,-254 3-1185,-212-8 451,2 0-1210,473 7 3822,-562-1-4481,0 1 0,1 0 0,-1 1 0,0 0 0,9 3 0,-8-2 0,1-1 0,0 1 0,11 0 0,20-1 0,21 3 0,-22-1 89,-25-3 33,0 0-1,26 7 1,-7 0-104,1-2 0,-1-1 0,1-1 0,41-2 0,-58-1-89,0 1 0,30 7 0,-7-1-453,23 0 524,127-2 0,-185-6 0,348 0-1407,-189 0 4636,-150 0-8982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21.78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1164 13238,'0'0'10325,"0"-31"-9794,0-226 336,0-343 203,5 397-897,-4 191-172,0 0 0,6-23 0,-7 34-4,5-9-51,-5 10 52,0-1 1,0 1 0,0 0-1,1 0 1,-1 0-1,0 0 1,1-1-1,-1 1 1,0 0 0,0 0-1,1 0 1,-1 0-1,0 0 1,1 0-1,-1 0 1,0 0 0,0 0-1,1 0 1,-1 0-1,0 0 1,1 0-1,-1 0 1,0 0-1,0 0 1,1 0 0,-1 1-1,0-1 1,0 0-1,1 0 1,-1 0-1,0 0 1,0 1 0,1-1-1,-1 0 1,0 0-1,0 0 1,0 1-1,1-1 1,-1 0 0,0 0-1,0 1 1,0-1-1,0 0 1,0 0-1,1 1 1,4 7-14,0 0 1,0 1-1,-1-1 0,0 1 1,-1 0-1,5 16 0,3 9 62,100 243 617,-74-200-478,71 109-1,47 59-734,-145-229 274,8 10-3866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22.14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1 550 15239,'0'0'10741,"250"-183"-9861,-173 143-383,5-4-129,-5-4-128,1 0-176,-10-7-64,-13 4-16,-19 10-656,-13 16-545,-19 10-928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22.50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0 535 15671,'0'0'4962,"20"-33"-3601,72-110-118,-84 134-1117,0 0 0,0 1-1,0 0 1,1 0 0,0 1 0,1 0-1,19-10 1,325-158 1907,-288 146-1961,-40 17-340,1-1 0,-2-1 0,40-29 0,-68 43-1927,2 0 1707,-1 1 1,0-1-1,1 1 0,-1-1 1,1 1-1,-1 0 0,1-1 1,-3 3-1,-3 1-908,-35 21-5479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22.86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0 5010,'0'0'13951,"1"39"-11937,7 129-384,-6-153-1409,1 0 0,0 0 0,1-1 0,0 1 0,8 17 0,165 337 2998,-159-332-3066,126 229 386,-134-243-1134,-9-43-8190,-1-14 1416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23.20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206 26 13366,'0'0'7593,"-8"-6"-6838,4 3-657,2 1-44,0 0 1,0 0 0,0 1-1,-1-1 1,1 1 0,0 0-1,-1-1 1,1 1 0,-5-1-1,6 2-33,0 0 0,0 0 0,-1-1 0,1 2 0,0-1 0,0 0 0,0 0 0,0 0 0,0 0 0,0 1 0,0-1 0,0 0 0,-2 2 0,1-1 9,0 0 0,0 0 0,1 1 1,-1-1-1,0 1 0,1 0 1,-1-1-1,1 1 0,-2 2 1,-10 18 150,1-1 0,0 2 1,-9 28-1,-20 77 681,32-91-544,1 0 0,2 0 0,-2 67 0,7-75-105,2 98 622,0-111-733,1 0 0,1 0 0,1-1 0,0 1 0,11 27 0,-4-22 4,0 0 1,2-1-1,0 0 0,1-1 0,1-1 1,34 33-1,-27-32-9,0 0-1,1-2 1,1 0-1,1-2 1,35 16-1,-33-20-70,0-1 0,0-2 0,1 0 0,0-2 0,1-2 0,-1 0 0,59-1 0,-79-3-54,1 0 0,0 0 0,9-3 0,-15 2 0,1 0 0,-1 0-1,1 0 1,-1-1-1,0 1 1,0-1 0,0 0-1,0 0 1,0 0-1,4-4 1,0-1-239,0-1 0,-1 0 0,0 0 0,0 0 0,-1-1 0,0 1-1,6-17 1,-6 14-1139,-1 0 0,-1-1 0,3-16 0,-4 1-4351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23.550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 4978,'0'0'14145,"2"43"-11880,9 144-216,-8-167-1694,0 0-1,1 0 0,1-1 1,9 23-1,83 187 2532,-32-80-2443,-57-126-453,-6-17-153,0 1 1,1-1-1,-1 0 1,1 0 0,0 0-1,1-1 1,6 10-1,0-10-1139,-10-5 1094,0 0 1,1 1-1,-1-1 1,0 0-1,1 0 1,-1 0-1,0 0 1,1 0-1,-1 0 1,1 0-1,-1 0 1,0 0-1,1 0 1,-1 0-1,0 0 1,1 0-1,-1 0 1,0 0-1,1 0 1,-1 0-1,1 0 1,-1 0-1,1-1 1,-4-14-6719,-13-17 1454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23.92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0 188 9524,'0'0'13799,"228"-62"-12519,-142 43-607,0 5-177,-17-5-160,-15 1-160,-8 3-144,-19 4-32,-13 0-128,-5 0-1025,-9 4-1280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24.30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23 1 12358,'0'0'9324,"-4"2"-8502,3-1-753,-1 0 1,1 1 0,-1-1 0,1 0-1,0 1 1,0-1 0,-1 1 0,1-1-1,0 1 1,0 0 0,1-1 0,-1 1 0,0 0-1,0 0 1,1 0 0,-1-1 0,1 1-1,0 0 1,0 0 0,-1 2 0,1 6 124,1 1 1,0-1 0,2 10-1,9 36 564,24 67-1,-24-84-498,3 8 28,100 302 1537,-70-225-1304,43 193 0,-87-314-522,1 9-12,0 1 0,0-1 0,0 17 0,-2-28-371,0-2-60,-1-1 0,0 1-1,1-1 1,-1 1 0,0 0 0,1 0-1,-1 0 1,0-1 0,0 1-1,-2-1 1,-28-31-5430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25.723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306 0 9268,'0'0'7689,"-29"3"-6982,-92 11-59,118-14-599,-1 1-1,0 0 0,0-1 0,1 2 0,-1-1 1,1 0-1,-1 1 0,1-1 0,-1 1 0,1 0 1,0 0-1,0 1 0,0-1 0,-4 4 0,-3 5 180,1 1 0,0 0 0,1 0 0,0 1 0,1 0 0,0 0 0,1 1 0,1 0 0,0 0 0,-5 25 0,4-1 456,1 0 0,0 74 0,5-104-586,0 1 1,0-1-1,1 0 0,0 1 1,1-1-1,3 11 1,-4-16-76,1 0 1,-1 0-1,1 0 1,0 0-1,0 0 1,0-1 0,0 1-1,0-1 1,1 1-1,-1-1 1,1 0-1,-1 0 1,1 0 0,0 0-1,0 0 1,0-1-1,0 0 1,4 2-1,3 0 22,0 0 1,0 0-1,1-2 0,20 2 0,-9-2 5,32-4 0,-43 2-89,0-1 1,0-1-1,0 0 1,19-7-1,38-24-1208,-12 5-1779,-24 15-1843,-7 2-4034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27.430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1 641 12566,'0'0'7662,"11"-36"-6659,40-120-107,-19 76-209,-27 69-557,67-140 959,-52 113-920,47-64 0,-66 100-167,8-10 17,14-13 0,-20 22-14,0 0 1,0 1-1,0-1 0,0 1 0,1 0 0,-1 0 0,1 0 0,-1 0 0,7-1 0,-8 2 8,-1 1 0,0-1 1,0 1-1,1 0 0,-1-1 0,0 1 1,1 0-1,-1 0 0,0 0 0,1 0 1,-1 0-1,0 0 0,1 1 0,-1-1 1,0 0-1,0 1 0,1-1 0,-1 0 1,0 1-1,0 0 0,0-1 0,0 1 1,1 0-1,-1 0 0,0-1 0,0 1 1,0 0-1,-1 0 0,1 0 0,1 2 1,14 34 554,55 113 340,56 138-127,-123-281-177,-2-2-2877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06:40.02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17083 206 24575,'-12'0'0,"0"2"0,-13 2 0,-20 1 0,-144-4-996,95-1 660,-1-6-861,6 0 133,72 5 1024,-19 1-177,-59-8-1,-96-20-5031,129 21 5053,-1 3 0,-69 5 0,44 1-217,-529-2-27,474 6 440,65 0 0,-91 3 0,123-5-147,-83 17 0,-6 0-572,64-15 719,-82 10 0,16-3-197,25-3-662,-101 13-73,-152-2 207,309-20 703,-70 1 22,-125 7 0,-133 5-104,337-12 378,-47 8 0,-20 1-308,-209-10 2079,168-2-1372,80 2-78,-83-2 1218,104-5-1155,-21 0 401,8 7 777,-29-2-1744,46-5 835,-16 0 52,-23 7-810,-32-2 105,66-4-407,-23-1-90,70 6 223,0 1 0,0-1 0,0-1 0,1 1 0,-1-2 0,0 1 0,-12-4 0,9 1-48,-1 1 0,1 0 0,-1 1 0,-23-2 0,-50 5-477,35 0 193,-533-1 97,516 6 235,4-1 0,-34 2 0,43-2-50,-83-4 0,65-2 21,-293 1 29,345-2 0,1 0 0,0-1 0,-21-5 0,-3-2 0,-24 2 0,42 6 0,-33-7 0,30 4 0,-1 1 0,0 1 0,-33 2 0,12 0 0,-20-5 0,-11 1 0,-353 4-47,209 2-17,208 0 64,0 1 0,-31 7 0,27-5 0,-28 3 0,-141-5 0,97-4 0,-453 3 111,468-8-132,5 1 50,-423 6 62,241 1-58,-721-1-2821,873-6 2259,3-1 828,-447 7 6099,234 1-5117,306-2-1281,0 0 0,0 0 0,0 0 0,0-1 0,-9-3 0,7 2 0,1 0 0,0 1 0,-13-1 0,-26 0 0,-19-1 0,-10 0 52,23 3-645,9-5 458,26 4 148,-18-2 1,28 4-14,0-1 0,0-1 0,1 0 0,-13-4 0,11 3 0,0 1 0,1 0 0,-13-2 0,-34 4 0,39 0 0,0 0 0,0-1 0,-17-3 0,10 1-423,1 1 0,-1 0 1,-24 3-1,-34-3-902,65 0 927,-23-6 0,24 4 161,-30-3 0,-25 5 237,-23-3 0,-17 1 0,-5-1 0,-103-2-325,216 7 322,-13-1-51,1 0 0,-1-2 0,-17-3 0,15 2 19,1 0 1,-23 0-1,-34 3 0,33 2-10,-59-8-1,48 3 46,37 4 0,-1-1 0,1-1 0,-20-5 0,4 0-60,-54-5-1,-11-3-31,58 8 55,-51-4 1,-9 0-14,61 6 511,0 3-1,-53 1 0,41 2-249,38-2-211,0 0 0,0 0 0,0-1 0,-11-4 0,9 2 0,0 1 0,-17-1 0,-136 2 528,84 3-351,-242-1-177,306 1-131,-24 4-1,22-2 12,-18 0 1,27-2 138,-20-1 562,-33 6 0,-50 5 2488,93-8-3069,13-2 0,-1 0 0,1 0 0,0 1 0,-13 4 0,3 1 0,0 0 0,-21 4 0,-10 3 108,-6 2-1581,43-14-5353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27.77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0 194 13302,'0'0'10981,"283"-110"-10245,-211 88-463,-8-3-273,-5 3-32,-9 11-497,-9 7-1199,-13 4-1074,-10 0-2192,0 0-5619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28.150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58 5 13814,'0'0'4453,"0"38"-2420,0 234 614,0-248-2297,2 1 1,0-1 0,11 46 0,-9-56-239,3 10 132,-1 1 1,-2-1 0,3 43 0,-7-65-202,0-3-169,0-14-140,1-16 15,-8-54 0,0 44 179,-5-43-246,10-76-217,2 95 174,0 60 350,1 1 0,-1 0 0,1-1 0,0 1 0,0 0-1,1-1 1,-1 1 0,1 0 0,0 0 0,0 0 0,0 0 0,0 1 0,1-1 0,0 0 0,-1 1-1,1 0 1,1 0 0,3-4 0,2 0 17,0 1-1,1-1 0,-1 2 1,1-1-1,1 2 0,10-5 1,-14 7 14,1 0 1,0 0 0,0 1-1,-1 0 1,1 0-1,0 1 1,10 0 0,-2 1 160,-14-2-143,1 1 0,-1 0 0,1 0-1,-1 1 1,0-1 0,1 0-1,-1 1 1,1-1 0,-1 1-1,0 0 1,1 0 0,-1 0-1,0 0 1,0 0 0,0 0 0,0 1-1,0-1 1,0 1 0,0 0-1,0-1 1,0 1 0,2 3-1,-1 0 23,0-1 0,0 1 0,0 0 0,0 0 0,-1 0 0,0 0 0,0 0 0,0 0 0,-1 1 0,1-1 0,-1 0 0,0 6 0,-1 1 48,1-9-64,-1 1-1,0-1 0,0 1 0,-1 6 1,1-9-32,-1 1 1,1-1 0,-1 0 0,1 1 0,-1-1 0,1 0 0,-1 0 0,0 0 0,0 0 0,0 0 0,1 0 0,-1 0-1,0 0 1,0 0 0,0 0 0,-1 0 0,0 1 0,-8 2 5,1 1-1,0-1 1,-1-1-1,-11 3 1,-48 10-1,49-12-15,-26 4-8,28-6-70,0 2 1,-32 9 0,-7 9-926,46-16-346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28.50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1 140 14054,'0'0'8420,"305"-74"-7571,-228 49-369,0 3-160,-13 11 64,-18 3 0,-10 8-384,-27 0 0,-4 0-160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28.85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10 0 13398,'0'0'8132,"-2"32"-6126,-4 105-787,4-107-770,2 1 1,6 47-1,8-4 60,-3-21-311,-10-41-232,0 0 0,-1 19 1,-1-12-2988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29.20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 7732,'0'0'12208,"1"37"-10301,4 122-434,-3-125-863,10 43 0,-6-35-67,8 122 762,-13-133-1257,-1-18-2817,11-16-5278,10-16 1423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29.56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5 215 8612,'0'0'12702,"-1"30"-12089,-2 99-178,2-119-355,1-1 1,0 0-1,1 0 0,3 16 0,-4-23-49,1 0-1,0 0 1,0 0-1,0-1 1,1 1-1,-1 0 1,0-1-1,1 1 1,-1-1-1,1 1 0,-1-1 1,1 0-1,0 1 1,-1-1-1,4 1 1,3 3 100,0-1 1,1 0-1,-1-1 1,1 0 0,-1 0-1,1-1 1,0 0-1,11 1 1,11-1 413,32-1-1,-38-2-363,-17 2-137,-1-2 0,0 1 0,1-1 0,-1 0 0,14-5 0,-17 5-32,1-1-1,-1 0 1,0-1-1,0 1 0,0-1 1,0 0-1,0 0 0,-1 0 1,1 0-1,3-5 1,0-1-2,0-1 1,-1 0-1,0 0 0,0 0 1,-1-1-1,0 0 1,-1 0-1,-1 0 1,5-19-1,-5 10-22,0-1 1,-2 0-1,0 0 0,-3-34 0,1 49 15,0-1 0,0 1 0,-1-1-1,0 1 1,0 0 0,-1-1 0,0 1 0,0 0 0,0 1 0,-5-7-1,-2-1 7,0 0 0,-1 1 0,-15-12 0,19 17-8,-1 1 0,0 0 0,0 0 0,-1 1 0,0 0 0,0 1 0,-11-5 0,16 8-5,0 0-1,0-1 1,0 2-1,0-1 0,0 0 1,0 1-1,-1 0 1,1 0-1,0 0 0,0 0 1,0 1-1,-1 0 0,1-1 1,0 2-1,0-1 1,0 0-1,0 1 0,1 0 1,-1 0-1,-5 3 1,-4 6-38,1 1-1,-1 1 1,-18 25 0,25-30-32,0-1-179,1-1 1,1 1-1,-1 1 1,1-1-1,1 0 1,-6 15-1,7-15-661,0 0 1,1 1-1,0-1 0,0 13 1,1 2-5485,0-6-5143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4:30.190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15 529 10549,'0'0'8276,"-2"7"-7239,-7 20-65,7-20 2445,2-10-2721,0-14-220,-1-10-294,1 0 1,2 0 0,10-53-1,8 0 98,19-73 307,-37 149-577,-1 0 0,1 0 0,0-1 1,0 1-1,0 1 0,4-6 0,-5 8-8,0 0 0,0-1 0,0 1-1,0 0 1,0 0 0,1 0 0,-1 0 0,0 0 0,1 0 0,-1 0 0,1 1 0,-1-1 0,1 0 0,-1 1 0,1-1 0,-1 1 0,1 0 0,0 0 0,2-1 0,15 1 15,-10-1-2,-1 1-1,1 0 1,-1 0 0,1 1-1,-1 1 1,1-1 0,-1 1-1,15 5 1,-5 4 32,0-1 0,-1 2 0,18 15 0,-5-3 61,23 16 194,84 82-1,16 31-90,-118-115-158,-24-24-34,2-1 0,14 13-1,-26-25-13,0-1-1,0 1 0,0 0 0,0 0 1,0-1-1,0 1 0,0-1 1,0 1-1,0-1 0,0 1 0,1-1 1,-1 0-1,0 1 0,2-1 0,-1 0 106,-3-139 185,3-159-118,0 261-58,2 1 0,13-59 1,-17 95-147,0-1 0,0 1 0,0-1 0,0 1 1,0-1-1,0 0 0,1 1 0,-1-1 0,0 1 1,0-1-1,1 1 0,-1-1 0,0 1 0,1-1 1,-1 1-1,0-1 0,1 1 0,-1 0 0,1-1 1,-1 1-1,1 0 0,0-1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5:03.8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421 1 12966,'0'0'5029,"-40"23"-3263,40-23-1766,-172 105 1174,162-99-1059,0 1-1,1 1 1,0-1 0,1 2 0,-1-1-1,1 1 1,-12 19 0,3-1 156,1 1 0,2 1 0,1 0 1,1 1-1,-8 31 0,10-21-25,2 1 0,1-1 0,-1 63 1,7 140 703,4-187-662,3 0 0,16 74 0,-10-82-166,3 0 0,1-1 1,2-1-1,2 0 0,2-2 1,43 64-1,-51-88-95,1-1 1,1 0-1,1-2 1,25 22-1,-30-29-599,0-1 1,1-1-1,0 0 0,0-1 1,1 0-1,0-1 0,25 7 0,-32-12-3240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5:05.0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8420,'0'0'7054,"0"12"-6032,-1 106 1124,7 264 1585,-1-178-3265,-5-116-2746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5:05.7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144 42 9012,'0'0'5587,"-6"-9"-4790,3 4-657,1 2-84,0 0-1,1 1 1,-1-1-1,-1 0 1,1 1 0,0-1-1,-1 1 1,-2-2-1,5 3-38,-1 1-1,0 0 1,1-1-1,-1 1 1,0 0-1,1 0 0,-1 0 1,0-1-1,0 1 1,1 0-1,-1 0 1,0 0-1,0 0 1,1 0-1,-1 0 1,0 0-1,0 0 0,1 1 1,-2-1-1,1 1 20,-1 0-1,1-1 0,0 1 0,-1 0 1,1 0-1,0 0 0,0 1 0,0-1 1,0 0-1,0 0 0,0 0 0,-2 4 1,-4 7 168,1 0 1,0 1 0,-5 18 0,-10 48 600,9-9 86,3 0-1,1 132 0,8-201-880,3 89 583,-2-80-530,1 0 0,0 0 0,1 0-1,0-1 1,0 1 0,8 14 0,-7-16-62,1 0-1,0-1 1,0 1-1,1-1 1,0 0 0,0 0-1,1-1 1,0 1-1,0-2 1,0 1 0,1-1-1,0 0 1,0-1-1,0 1 1,1-2-1,-1 1 1,1-1 0,0-1-1,0 1 1,0-1-1,0-1 1,12 1-1,7-3-832,-27 1 782,-1 0-1,1 0 1,-1 0-1,1 0 1,-1 0-1,1 0 1,-1 0 0,0 0-1,1 0 1,-1-1-1,1 1 1,-1 0-1,1 0 1,-1-1-1,1 1 1,-1 0-1,0 0 1,1-1 0,-1 1-1,0-1 1,1 1-1,-1 0 1,0-1-1,1 1 1,-1-1-1,0 1 1,0 0 0,0-1-1,1 1 1,-1-1-1,0 1 1,0-1-1,2-11-1360,0 1 1,-1 0-1,0 0 0,-1-1 0,-2-15 0,-6-22-9722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06:34.20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0 320 24575,'137'-7'-979,"-117"5"804,-7 1 168,0-1 0,25-7 0,-16 4-698,0 0 0,1 1-1,41-2 1,18-2-511,86-12-4212,-15 2 4993,415-45-3889,-277 34 3343,357-23 978,-300 39 3,-200 10 0,213-15 0,-15 0 0,181 4 0,-253 3 0,-27 0 0,636 30 204,-566 16 1000,-243-23-1209,47 10 250,-78-13 624,-15-4 286,44 15 0,53 34 1519,-104-44-2674,-11-5 0,17 7 0,-10-5 544,0 0 0,-1 1 0,0 1 0,16 11 0,11 15-544,-17-16 0,-15-10 0,21 12 0,25 10 0,-16-5 0,6 2 0,-30-21 278,0-1-1,1 0 1,23 4 0,9 2 154,51 13-432,-61-17-54,-17-2-48,48 4 1,10-5-326,80 2-793,788-8-5119,-744-5 6339,-15 0 0,640 6-2316,-397 1 1449,-236-7 1130,-4 0-10,619 7 2116,-326-1 2757,-477-1-4878,-1 0 0,0 0-1,0-1 1,0 0 0,0-1 0,9-3-1,-7 2 0,1 0 1,15-3-1,-20 6-247,4 0 0,0-1 0,0-1 0,10-3 0,-4 0 401,0 1 0,1 0 0,-1 1 0,25-2 0,-24 3 84,-1 0 1,29-10 0,-26 7-317,-6 3-15,-1 0-1,0 1 1,23-1 0,40 4 865,-27 1-726,12-3-293,58 2 0,-74 5-22,-28-4-344,21 2 0,19 1 366,1 0 0,-43-4 0,103 5 0,-98-3 0,-4-1 0,1 0 0,15 5 0,-15-2 0,1-2 0,0 0 0,29 2 0,54-6 0,-38 0 0,733 1 0,-725 6-1116,-11-1 569,-36-3 561,-1 1 0,30 8 0,22 4-485,-50-13-1170,54 10 1135,71 8-603,-44-7 436,-2 5-157,28 5-343,-78-18 1109,-28-3 1,33 7 0,-28-4 63,0-1 0,37 0 0,-42-3 0,34 4 364,17 1 170,16-6 136,47 0 5962,-68 0-4968,-1 0-3925,-55 0-4565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5:06.1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0 197 13478,'0'0'6467,"293"-104"-5955,-250 73-384,0 4-128,-14 8-1104,-5 7-1377,0 8-2033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5:06.5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1 620 1473,'0'0'19830,"5"1"-19166,-3 0-633,-1-1 0,0 0 0,1 0-1,-1 0 1,0 0 0,1 0-1,-1 0 1,0 0 0,1 0 0,-1 0-1,0-1 1,1 1 0,-1 0-1,0-1 1,1 1 0,-1-1-1,0 0 1,0 1 0,0-1 0,0 0-1,0 0 1,0 0 0,2-1-1,1-3 35,0-1 0,0 1 0,-1-1 0,4-7 0,-2 5-11,3-8 23,53-108 390,-37 55-379,26-117 0,-17 63-46,-25 92-39,-7 30-4,-1-1 0,0 1 1,1-1-1,-1 1 0,1-1 0,-1 1 0,1 0 0,-1-1 0,1 1 0,0 0 1,2-3-1,-3 4 2,0 0 0,0 0 0,1 1 0,-1-1 0,0 0 0,0 0 0,0 0 0,1 0 0,-1 1 0,0-1 0,0 0 0,0 0 0,0 1-1,0-1 1,0 0 0,1 0 0,-1 1 0,0-1 0,0 0 0,0 0 0,0 1 0,0-1 0,0 0 0,0 1 0,0 1 15,9 20 195,-2 1-1,9 39 1,-11-37-64,5 19 83,58 212 1194,-57-223-1268,2-1 1,1 0-1,1 0 1,2-2-1,33 45 1,-23-42-131,2-1 1,41 35 0,-57-57 453,-43-25-14668</inkml:trace>
  <inkml:trace contextRef="#ctx0" brushRef="#br0" timeOffset="1">25 481 14983,'0'0'7859,"273"-19"-7314,-187-1-353,-9 1-192,-10 3-80,-4-7-1489,-1 8-800,-4 3-2177,-15 4-3170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5:07.2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0 266 7363,'1'2'12403,"1"1"-12169,-1-1 0,1 1-1,-1 0 1,0 0 0,0 0-1,0 1 1,1 3 0,2 12 143,3 5-58,-1 1-1,-1 0 1,-1 1 0,-1-1 0,-1 41 0,-2-28-178,4 135 281,-3-133-340,-1-40-20,0-12 66,0-20-117,-5-157 12,-1 134-22,-7-115 14,13 15 1,0 150-16,0 2 2,0 0 1,-1 0 0,2 0-1,-1 0 1,0 0 0,0 0 0,1 1-1,0-1 1,-1 0 0,1 0-1,0 1 1,0-1 0,1 0 0,-1 1-1,1-1 1,1-2 0,1 2 7,-1-1 1,1 1-1,0 0 1,0 0-1,1 1 1,-1-1-1,0 1 1,1 0 0,6-2-1,-3 1 22,0 1 0,0 0-1,0 1 1,0 0 0,11 0 0,-13 1-3,-1 1-1,1 0 1,0 0 0,-1 0 0,1 1 0,-1 0-1,0 0 1,1 0 0,-1 0 0,0 1-1,0 0 1,-1 0 0,1 1 0,-1-1 0,1 1-1,6 8 1,4 6 102,0 0-1,21 38 0,-27-42-92,242 451 522,-247-457-551,-1 0 0,0 0 0,0 0-1,-1 0 1,0 0 0,0 0 0,-1 1 0,0 12 0,2-17-1,-2-4 46,0-5 201,-5-70-163,-16-95 0,-23-219 49,34 293-185,8 74-514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5:07.6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0 13126,'0'0'5699,"35"41"-4045,117 145-230,-129-156-919,-2 2 1,25 50-1,-15-18 634,35 102 0,-54-128-894,-2 1-1,-1 0 0,-2 0 1,2 52-1,-8 20-57,0-90-175,-2 0 0,-1 0 1,0 0-1,-1 0 0,-2-1 0,0 1 1,-1-1-1,-1 0 0,-11 22 0,-19 24-14,-64 86-1,55-87-883,-75 83 1,117-143 426,0-1 1,-1 1 0,0-1 0,0 0 0,0 0-1,0 0 1,0-1 0,-1 0 0,1 0 0,-1 0-1,-7 2 1,8-4-997,0 0 1,0-1-1,-10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5:50.790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490 0 15175,'0'0'1099,"45"37"-859,-45-37-240,197 158 27,-38-51 349,-73-52 328,-42-23-155,-2 2-1,58 59 1,-80-72-403,-1 2 0,-1 0 0,-1 1 0,-2 1 0,0 0 0,15 36 0,-15-21 32,-2 0-1,-2 0 1,-2 1-1,-1 1 1,1 42-1,-6 214 594,-6-244-578,-14 81 1,-39 74 246,23-102-179,-55 193 506,24 4 70,50-180-92,5 206 1,10-284-566,2 1-1,11 54 1,-7-73-90,1-1 0,1 0 1,22 45-1,-8-29 75,39 54 0,-32-57 66,63 66 0,46 25 58,-109-104-256,34 32 91,226 201 329,-110-122-268,-130-105-75,93 46 0,57 6 181,-96-48-19,-100-36-255,-2-1 8,0 1-1,1-1 1,-1 1 0,0 0-1,0 0 1,4 2 0,-5-2-7,-1 0 1,1-1-1,-1 1 1,1 0-1,-1 0 1,0-1-1,1 1 1,-1 0-1,0 0 1,1 0-1,-1 0 1,0-1-1,0 1 1,0 0-1,1 0 1,-1 0 0,0 0-1,-1 1 1,2 13 127,-1-11-113,1 0 0,-1 0 0,0 0-1,0 0 1,-1 0 0,1 0 0,-1 0-1,0 0 1,0 0 0,-3 7-1,0-5 7,0 0 0,0-1-1,-1 0 1,1 0 0,-10 8-1,-34 24 184,43-33-198,-120 77 398,6-6-190,54-27-146,1 2 0,-86 89 0,50-24-8,81-90-58,2 0 1,-26 51-1,37-63-15,1 0 0,1-1 0,0 2-1,1-1 1,1 0 0,-2 16 0,3 80-15,2-59 34,-1 99 134,0-141-157,1-1 1,0 1 0,1 0 0,0 0-1,0-1 1,4 9 0,-5-14-1,49 158 92,-4-29-82,13 35-11,5 14 0,78 219 0,-49-92 0,-77-239 0,-4 0 0,7 109 0,-18-66 0,0-92 0,-2 0 0,-5 34 0,4-45 0,0 0 0,-1 0 0,0 0 0,0 0 0,-1-1 0,1 1 0,-2-1 0,-8 12 0,2-6 0,0-1 0,-1 0 0,0-1 0,0 0 0,-19 11 0,10-9 0,0-1 0,-1-1 0,-25 9 0,-1-4 0,0-2 0,-1-2 0,-52 6 0,-78 2-25,167-19 21,-355 40-634,-219 20-1467,314-46-270,92-12-2096,-16-3-4079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6:07.19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211 202 11365,'-38'-1'691,"-10"-1"1557,-65-11 0,113 13-2163,-1-1 1,0 1-1,0 0 1,1 0 0,-1 0-1,0-1 1,1 1 0,-1-1-1,0 1 1,1 0 0,-1-1-1,0 1 1,1-1-1,-1 1 1,1-1 0,-1 0-1,1-5 483,8-1-156,4 3-298,0-1 0,0 1 1,14-2-1,110-18 243,71 5 25,63 11-129,47 6-18,28 5 192,277 29 528,-94-2-550,126-17-303,3-13-92,-14 0-27,-4 12 34,-59 16 14,359 8 10,-624-35-73,-35-1 22,-27-3-4,-34-14-2,-42-5 3,41-9-3,-194 27 14,-16 2 7,0 1-1,0 0 1,10 1-1,-16 0 66,0-1-1,-1 1 1,1 0-1,0-1 1,0 1 0,0-1-1,-1 1 1,1-1-1,2-1 1,5-2 181,95-34 413,6 7-494,1 4 1,2 6-1,137-9 0,251 20 543,-360 10-533,-141 0-180,261 4 387,192 31 205,-333-23-474,113 8 130,393 40 432,270 37-295,-793-85-396,-77-12-21,-25 0-139,-4-11-9188,-13 3 1393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6:32.18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48 175 10869,'-7'-2'710,"-19"-4"470,25 6-1103,1-1 0,-1 1 0,0 0 0,0-1 1,1 1-1,-1 0 0,0-1 0,0 1 1,1-1-1,-1 1 0,0-1 0,1 0 1,-1 1-1,1-1 0,-1 0 0,1 1 1,-1-1-1,1 0 0,-1 1 0,1-1 1,0 0-1,-1 0 0,1 0 0,0 1 1,0-3-1,-1 2 17,1 1 1,1-1-1,-1 0 0,0 1 1,0-1-1,0 0 1,0 0-1,0 1 1,1-1-1,-1 0 0,0 1 1,0-1-1,1 1 1,-1-1-1,1 0 0,-1 1 1,0-1-1,1 1 1,-1-1-1,1 1 1,0-1-1,0 0 0,4-2 46,1 0 1,0 0-1,0 0 0,0 1 0,9-3 0,73-18-9,37 3 10,199 6 754,-310 14-846,-12 0-42,187 1 768,5 14 81,-27 20-259,0 13-132,124 28 149,-217-64-500,86 2-1,75-10 15,-150-5-104,164-24 0,-124 2-22,81-12-2,-80 19 24,164 0 0,-250 15-10,0 1 17,0 0 0,48 9 0,-49 0 138,46 16-1,0 0 111,-18-10-69,0-3-1,1-3 1,117 0-1,-129-9-140,132-2 150,-1-14-80,45-24-89,-12 2-9,32 5-56,287 1 0,-296 28 95,602-18 139,-606 8-200,-33-1-16,-35 7-3,60 5 31,-32 1-121,-155-1-1608,58-12 0,-28 3-3219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6:56.96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18 1 13366,'0'0'9258,"-3"52"-8229,-10 184-49,11-47-287,5-142-367,12 64-1,-7-74-246,2-1-1,1 0 1,2-1 0,1 0-1,2-1 1,1 0 0,1-2-1,3 0 1,0-1-1,2-2 1,1 0 0,1-1-1,2-1 1,0-2 0,2-1-1,43 29 1,-62-47-282,0 0 1,0-1-1,0 0 1,0-1-1,17 5 1,-18-7-1561,1 0 1,0-1-1,16 0 1,-16-1-4529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6:57.630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227 7 6723,'0'0'11784,"-26"-2"-10885,-4-1-519,-50 1 1,78 2-350,0 0 0,0 0 1,0 1-1,0-1 1,0 0-1,0 1 0,0-1 1,0 1-1,0 0 1,0 0-1,0 0 0,0 0 1,1 0-1,-1 0 1,0 0-1,1 0 0,-1 1 1,1-1-1,-1 1 1,1-1-1,-1 1 0,1 0 1,0-1-1,0 1 1,-1 3-1,-6 11 174,1 1 0,1 0 0,0 0 0,1 0 0,1 1 1,1 0-1,-2 29 0,5-37-123,-1 16 150,1 0 1,3 27-1,-2-48-225,0 0-1,0-1 1,1 1 0,-1-1 0,1 0 0,0 1 0,0-1 0,0 0 0,1 0 0,0 0 0,0 0-1,0-1 1,0 1 0,0-1 0,1 0 0,-1 0 0,1 0 0,0 0 0,0-1 0,0 1-1,0-1 1,6 2 0,2 1-352,0-1-1,1-1 0,-1 0 1,1-1-1,0 0 0,-1-1 1,17 0-1,-22-1-293,1 0-1,-1-1 1,10-1 0,-13 1 292,-1 0 0,0 0 1,1 0-1,-1-1 0,0 1 1,0-1-1,0 0 0,0 0 1,0 0-1,2-3 0,6-6-2063,12-17-1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6:58.00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0 203 6403,'76'-185'6814,"-68"170"-5908,-7 15-888,-1 0-1,0-1 1,0 1-1,0 0 1,0 0-1,0 0 0,0 0 1,0 0-1,0-1 1,0 1-1,0 0 1,1 0-1,-1 0 0,0 0 1,0 0-1,0 0 1,0 0-1,0 0 1,1-1-1,-1 1 1,0 0-1,0 0 0,0 0 1,0 0-1,0 0 1,1 0-1,-1 0 1,0 0-1,0 0 1,0 0-1,0 0 0,1 0 1,-1 0-1,0 0 1,1 2 55,-1-1-1,1 1 1,-1-1 0,0 1 0,1-1 0,-1 1-1,0-1 1,0 1 0,0 2 0,0-2-24,1 8 242,0 0 0,1 1 0,0-1 0,1 0-1,0 0 1,5 11 0,32 56 1341,-29-57-1349,66 113 1241,-76-130-1507,0-1 1,1 0-1,-1 1 1,1-1-1,0 0 1,-1 0-1,1 0 1,0 0-1,0 0 1,0-1-1,4 3 1,-5-3-16,0-1 1,1 1 0,-1-1-1,1 1 1,-1-1 0,1 0-1,-1 0 1,1 0 0,-1 1 0,0-1-1,1-1 1,-1 1 0,1 0-1,-1 0 1,1 0 0,-1-1-1,1 1 1,-1-1 0,0 1 0,1-1-1,-1 0 1,0 1 0,2-2-1,7-5 5,0-1 0,-1 0 0,11-12 0,12-11-5,-16 17 0,31-19 0,-40 29 3,0 0 1,0 0 0,0 1 0,1 0 0,-1 1 0,1 0 0,15-3-1,-16 5 31,-1-1-1,0 1 0,1 0 1,-1 0-1,10 2 0,-13-1-12,0 0-1,0 0 0,0 0 0,-1 0 0,1 0 0,0 1 0,0 0 0,-1-1 0,1 1 0,-1 0 0,1 0 0,2 4 0,3 4 34,-1 0 0,8 13 0,-8-11-36,17 20-1,-22-29-109,1 0 0,0 0-1,0 0 1,0-1 0,0 1-1,0-1 1,1 0-1,-1 0 1,1 0 0,7 2-1,-2-2-850,0 0 1,0-1-1,0 0 0,1 0 0,13-2 0,-6 1-1585,40 0-9747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3:52.95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0 24575,'12'0'0,"1"1"0,-1 0 0,0 1 0,-1 0 0,1 1 0,0 0 0,-1 1 0,1 0 0,11 7 0,-13-7 11,0 1-1,0-2 1,1 0-1,14 3 1,-13-3-211,1 0 1,20 8-1,45 28-6313,-3 7 5123,-16-12 1060,7 16-112,-3-3 33,-10-8 3356,-8-5-1011,-25-19-1663,26 23-1,-7-5-272,-25-22 0,0 0 0,17 19 0,53 55-279,-49-46 1107,-29-34-800,-1 0 0,-1 0 0,1 1 0,6 10-1,-8-10 16,1-1 0,0 1-1,0-1 1,1 0-1,-1 0 1,7 5 0,44 32 1559,-46-33-8180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6:58.34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197 1 13926,'0'0'7126,"-33"29"-6672,-98 96-193,126-120-239,1 0-1,-1 1 0,1-1 0,-6 12 0,9-15-10,0-1-1,1 1 0,-1 0 0,1-1 0,-1 1 1,1 0-1,0 0 0,0 0 0,0 2 0,0 3 43,0 0-1,0-1 0,1 1 1,2 9-1,-2-14-38,-1 0 0,1 0 1,0 0-1,0 0 0,0 0 0,0 0 0,0 0 1,0-1-1,1 1 0,-1 0 0,0-1 1,1 1-1,0-1 0,-1 0 0,1 1 1,0-1-1,2 1 0,2 0 25,0 0 0,-1-1-1,1 1 1,0-1 0,0-1 0,0 1 0,0-1-1,11-1 1,1 0 41,-14 1-70,0 0-1,-1 0 0,1-1 1,0 0-1,0 0 0,0 0 1,-1 0-1,1 0 0,0-1 1,6-3-1,-1-2 5,0 0-1,12-11 1,-3 2 3,-3 3-2,1 0 0,1 2 0,-1 0 0,2 1 0,-1 0 0,1 2 0,1 0 1,0 1-1,0 1 0,0 1 0,0 0 0,1 1 0,0 2 0,28-1 0,20 3-940,-67 10-6700,-1-1 2566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6:58.72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1 148 10869,'0'0'10517,"32"28"-9549,97 87-501,-107-95-419,-4-5 347,-18-15-382,0 0 1,0 0-1,0 0 0,1 0 0,-1 0 1,0 0-1,0 0 0,0 0 0,1 0 0,-1 0 1,0 0-1,0 0 0,0 0 0,1 0 0,-1 0 1,0-1-1,0 1 0,0 0 0,0 0 0,1 0 1,-1 0-1,0 0 0,0 0 0,0 0 0,0-1 1,1 1-1,-1 0 0,0 0 0,0 0 0,0 0 1,0 0-1,0-1 0,0 1 0,0 0 0,0 0 1,0 0-1,1-1 0,-1 1 0,0 0 0,0 0 1,0-1-1,31-68 779,1-3-349,-18 46-373,23-32-1,-29 47-107,0 1-1,1 0 1,1 0 0,-1 1 0,14-10-1,-18 16-104,0 0-1,0 0 0,1 0 1,-1 1-1,1-1 0,-1 2 0,1-1 1,0 0-1,6 0 0,5 1-1405,31 0 1,-25 1-14,-8 0-1296,27 3-1,-25 1-1683,24 9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6:59.05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356 92 11029,'0'0'6712,"-26"-15"-6349,-82-47 144,103 59-429,-1 0 0,0 1 0,-11-3 0,15 4-38,0 1 1,0 0-1,-1 0 0,1 0 1,0 0-1,0 0 1,-3 0-1,-1 2 39,1-1 0,-1 1 0,1 0 0,-1 0-1,1 0 1,0 1 0,0-1 0,0 2 0,0-1 0,0 0-1,-6 7 1,2-1 104,-1 2-1,1-1 0,-11 19 1,13-17-36,0 0 0,1 0 0,0 0 0,1 1 0,1 0 1,0 0-1,1 0 0,0 1 0,1-1 0,0 1 1,1 25-1,1-36-129,0 0-7,0-1 0,0 0 0,0 0-1,0 1 1,1-1 0,0 4 0,0-5-9,-1 0 1,1-1 0,-1 1-1,1 0 1,-1-1 0,1 1-1,-1 0 1,1-1-1,0 1 1,-1 0 0,1-1-1,0 1 1,-1-1 0,1 0-1,0 1 1,0-1 0,0 1-1,-1-1 1,1 0-1,0 0 1,1 1 0,9 0 16,0 0 0,18-1 0,-11 0-10,-13-1-10,0 1-1,0-1 0,0 1 0,-1-2 0,1 1 0,0 0 0,-1-1 0,1 0 0,-1 0 0,1 0 0,-1-1 0,0 1 0,0-1 0,0 0 0,-1 0 0,1-1 0,0 1 0,2-5 0,6-7-94,0-1 0,-2 0 0,11-23 0,-4 9-112,-15 26 201,0 1 1,0 0-1,0 0 1,0 0-1,1 0 1,0 0 0,-1 1-1,7-5 1,-7 6 45,-1 0 0,1 0-1,0 0 1,0 0 0,0 1 0,-1-1 0,1 1 0,0-1 0,0 1 0,0 0 0,0 0 0,0 0 0,0 0 0,0 0 0,0 0 0,0 0 0,3 1 0,0 1 80,0 1 0,0-1 0,0 1 1,0 0-1,0 0 0,8 7 0,1 1 5,-4-5-132,0-1 0,0 1 0,0-1 0,0-1 0,1 0 1,-1-1-1,1 0 0,22 3 0,2-2-2431,55-3 0,-51-1-792,19 0-659,7 0-3404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6:59.393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213 410 11221,'0'0'9298,"-35"27"-8514,35-27-784,-140 118 515,135-114-496,1 1 0,1-1 0,-1 1 0,1 0 0,-1 0 0,1 0 0,-2 6 0,4-8-5,0 1-1,0-1 0,0 0 1,1 0-1,0 1 0,-1-1 0,1 4 1,0 15 63,-1-16-58,1-1 1,-1 1-1,1 0 1,1 0-1,-1 0 1,1-1-1,0 1 1,0 0-1,4 8 1,-3-11-13,1 0-1,-1 0 1,1 0 0,-1 0 0,1 0 0,0-1-1,0 0 1,1 1 0,-1-1 0,0 0 0,1-1-1,-1 1 1,1 0 0,0-1 0,5 2 0,4 0 5,1 0 0,-1-1 0,21 0 0,-33-2-12,55 0-13,-49 0-28,0-1-1,0 0 1,0-1 0,0 1 0,0-1 0,7-4 0,-5 2-148,0-1-1,0-1 1,-1 0 0,11-10-1,30-31-1321,-42 40 1245,20-20-991,-2-1-1,-2-1 1,0-1 0,-2-1 0,-1-1-1,-2-1 1,25-60 0,-12-6-4068</inkml:trace>
  <inkml:trace contextRef="#ctx0" brushRef="#br0" timeOffset="1">621 0 5811,'0'0'12021,"-19"271"-9524,19-136-736,0-3-929,0-20-255,29-19-385,4-16-192,-4-27-48,-10-19-448,-4-27-1265,-6-4-1697,-9-19-2673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7:00.03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1 233 11605,'0'0'6433,"44"7"-4830,148 19-357,-65-20-243,-104-6-880,1-1-1,-1-1 1,30-7-1,-41 6-116,-1 0 0,0-1-1,0 0 1,-1 0 0,1-1-1,-1-1 1,0 0 0,12-9 0,-18 11-28,0 1 0,0-1 1,-1 0-1,1 0 0,-1 0 0,0-1 1,0 1-1,0-1 0,-1 1 1,4-8-1,-4 4-82,0 1-1,0 0 1,-1-1 0,0 1 0,0-1-1,-1-9 1,1 14 88,-1 1 0,0 0 1,0-1-1,-1 1 0,1-1 0,-1 1 0,1 0 0,-1-1 0,0 1 0,1 0 0,-3-4 1,1 4 12,1 0 1,-1 0 0,0 1 0,0-1 0,0 1 0,1 0-1,-1 0 1,0-1 0,-1 1 0,1 0 0,0 0 0,-4 0-1,-4-3 40,-1 2-1,0 0 1,0 0-1,0 0 1,-19 1-1,27 1-8,-1 0 0,0 1-1,0-1 1,0 1 0,1 0-1,-1-1 1,0 1 0,1 1-1,-1-1 1,1 1 0,0-1-1,-1 1 1,1 0 0,0 0-1,0 1 1,0-1 0,-5 6-1,1 0 14,2 0-1,-1 0 0,1 1 0,0 0 0,-5 14 0,4-10 35,2 1-1,-1 0 0,2 0 1,-4 27-1,2 58 512,5-94-563,0 8 39,1 0 0,1 13 0,-1-22-54,0 0 1,0 0-1,0 0 0,0-1 0,1 1 0,0 0 0,0 0 0,0-1 0,0 1 1,4 4-1,-1-3-4,0-1 0,0 0 1,1 0-1,-1 0 0,1-1 1,0 1-1,0-2 0,0 1 1,0-1-1,1 1 0,-1-2 1,1 1-1,-1-1 0,10 1 0,5 0-6,-1-1-1,1-1 0,29-4 0,-45 4-15,1-1 0,0 0 0,-1-1 1,1 0-1,-1 0 0,0 0 0,0 0 0,9-6 0,-3 0-125,0 0 0,12-12-1,-23 20 143,315-318-3350,-314 317 3381,0 0 1,0 0-1,0 0 0,0 0 1,1 0-1,-1 0 1,0 0-1,1 0 0,-1 1 1,3-2-1,-4 2 2,1 0 0,-1 0 0,1 0 0,-1 0 0,1 0 0,-1 0 0,1 0 0,-1 1-1,1-1 1,-1 0 0,1 0 0,-1 0 0,1 0 0,-1 1 0,1-1 0,-1 0 0,1 1 0,-1-1 0,0 0 0,1 1 0,-1-1 0,0 0-1,1 1 1,-1-1 0,0 1 0,1-1 0,-1 1 0,0-1 0,0 0 0,1 1 0,-1-1 0,0 1 0,0-1 0,0 1 0,0 0 0,0-1 0,0 1-1,0 0 1,13 92 1641,-11-70-1393,3 113 883,-4-119-1023,0 0 0,5 30-1,-5-44-133,-1-1-4,1-1 0,-1 1 0,0 0 0,1 0 0,0-1 0,-1 1 1,3 2-1,-3-3-2,0-1 1,1 0 0,-1 1-1,0-1 1,1 0 0,-1 0-1,1 1 1,-1-1 0,1 0 0,-1 0-1,0 0 1,1 0 0,-1 1-1,1-1 1,-1 0 0,1 0-1,-1 0 1,1 0 0,-1 0 0,1 0-1,-1 0 1,1 0 0,-1-1-1,0 1 1,1 0 0,-1 0-1,1 0 1,-1 0 0,1-1-1,-1 1 1,0 0 0,1 0 0,-1-1-1,1 1 1,-1 0 0,1-1-1,5-4 13,0 0 0,0-1 0,0 1-1,-1-1 1,8-10 0,8-9-23,121-113-98,-18 19-59,-24 16-265,-99 101 447,2 0-28,-1 0-1,1-1 1,0 1-1,4-3 1,-7 5 28,1 0 0,0-1 1,0 1-1,-1-1 0,1 1 0,0 0 1,0 0-1,-1 0 0,1-1 1,0 1-1,0 0 0,0 0 0,0 0 1,-1 0-1,1 0 0,0 0 0,0 0 1,0 1-1,-1-1 0,1 0 1,0 0-1,0 1 0,-1-1 0,1 0 1,0 1-1,1 0 0,3 4 93,-1 0-1,1 0 1,-1 0 0,6 10-1,-1-2-13,6 7-6,0-2-1,33 30 1,41 26-63,-52-45-6,-20-15-16,24 26 0,-40-38-22,1 0 1,0 0-1,-1 0 1,1 0 0,-1 1-1,0-1 1,0 1-1,0-1 1,0 1 0,0-1-1,0 1 1,-1 0 0,1-1-1,-1 1 1,0 0-1,0-1 1,0 1 0,0 3-1,0-5 10,-1 0 0,1 1 0,0-1-1,0 0 1,-1 0 0,1 0 0,-1 0-1,1 0 1,-1 0 0,1 0 0,-1 0 0,0 0-1,1 0 1,-1 0 0,0 0 0,0 0 0,0 0-1,0 0 1,1-1 0,-1 1 0,0 0-1,-1-1 1,1 1 0,-2 0 0,-3 2 10,0-1 0,0 0 0,-9 1 1,9-2-12,-11 2 40,-1 0 0,1-2 0,-21 0 0,36-1-21,-1 0-1,1 0 1,0 0-1,0-1 0,0 1 1,0-1-1,0 0 0,0 1 1,0-1-1,0 0 0,0 0 1,0 0-1,0 0 1,0-1-1,1 1 0,-1 0 1,0-1-1,1 1 0,-1-1 1,1 0-1,0 1 1,-1-1-1,1 0 0,0 0 1,0 0-1,0 0 0,-1-3 1,0-3 22,0 1 0,0-1 1,1 0-1,0 0 0,0 0 1,0-10-1,1 10-8,0 2-13,0 1-1,0-1 0,0 1 1,0 0-1,1-1 0,0 1 0,0-1 1,1 1-1,-1 0 0,1 0 0,0 0 1,4-8-1,1 6 0,-1-1 0,1 1-1,1 1 1,-1-1 0,1 1-1,13-8 1,2 1 45,34-15-1,115-43-800,-159 66 367,1-2-1052,0 2-1,1 0 1,23-6 0,-3 9-5468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7:00.40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51 16920,'0'0'7987,"14"-50"-26491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7:05.21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0 7331,'0'0'6371,"16"47"-3103,210 608 3498,20-7-3091,-104-282-2580,-70-164-809,-20-25-147,-34-96-109,-4 1 0,6 135 0,-20-216-31,9 118-342,-8-113-85,0 1-1,0-1 1,1 0-1,2 9 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7:05.98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53 282 10837,'0'0'10989,"-8"18"-9887,3-7-901,-2 2 28,1 0 1,1 1-1,0-1 0,1 1 0,0 0 1,1 0-1,-2 26 0,4 81 1140,1-113-1279,1-1 0,-1 0-1,1 0 1,0 1 0,0-1 0,5 12 0,-4-14-65,0-1 0,1 1 1,0 0-1,0-1 0,0 0 1,0 0-1,1 0 0,0 0 1,-1 0-1,6 3 0,-4-4-58,-1 0-1,1 0 1,0 0-1,0-1 1,0 0 0,1 0-1,-1 0 1,0 0-1,1-1 1,-1 0-1,1 0 1,-1-1-1,8 1 1,-6-2-93,0 1 0,0-1 0,0 0 0,0 0 0,-1 0 0,1-1 0,0-1 0,-1 1 0,1-1 0,9-5 0,13-13-331,-2-1 1,26-27 0,-44 41 315,10-10-380,-1-1 1,-1-1-1,0-1 0,25-43 0,-34 50 379,-1 1-1,-1-2 0,0 1 0,-1-1 1,0 0-1,-1 0 0,-1 0 0,0 0 1,0-27-1,-3 38 98,1-13 1069,0 22 1008,4 21-1346,-4-20-561,1-1-1,0 1 0,1-1 0,-1 1 0,1-1 0,0 0 0,1 0 0,4 6 0,-5-8-81,-1-1 1,1 1-1,0 0 0,0-1 1,0 0-1,0 0 0,0 1 1,0-2-1,1 1 0,-1 0 0,1-1 1,-1 0-1,1 0 0,5 1 1,30 0 145,-27-2-117,-10 0-62,0-1 0,0 1 1,0 0-1,0-1 0,0 0 0,0 1 1,0-1-1,-1 0 0,1 0 0,0 0 0,0 0 1,-1 0-1,1 0 0,-1 0 0,1-1 0,-1 1 1,0 0-1,1-1 0,-1 1 0,0-1 1,0 0-1,0 1 0,1-3 0,3-6 10,-1 0 0,0 0 0,3-12 0,-4 10-6,4-13 6,-1 0 0,-2 0 1,0-1-1,0-48 0,-4 67-17,0-5 8,-2-19 0,1 28-8,1 1-1,0-1 1,-1 1 0,0 0-1,0-1 1,0 1-1,0 0 1,0 0 0,0-1-1,0 1 1,-1 0-1,1 0 1,-4-3 0,3 4 0,0-1 1,0 1-1,0 0 1,0 0 0,-1 0-1,1 0 1,0 0-1,-1 0 1,1 1-1,-1-1 1,-2 0 0,-32 0 90,26 1-63,5 0-30,0 0 0,-1 1 0,1-1 1,0 1-1,0 0 0,0 1 0,0 0 1,0-1-1,0 2 0,0-1 0,1 1 1,-1 0-1,1 0 0,-5 4 0,-1 2-106,1 0 0,0 1 0,0 0 0,-15 22 0,23-29-108,1 0-1,-1-1 1,1 2 0,-1-1 0,1 0 0,0 0-1,0 0 1,0 0 0,1 1 0,-1-1-1,1 0 1,0 1 0,0-1 0,0 4 0,0-3-479,0-3 490,0-1 1,0 1-1,0 0 1,0-1-1,0 1 0,0-1 1,0 1-1,1-1 1,-1 1-1,0-1 0,0 1 1,0-1-1,0 1 1,1-1-1,-1 1 0,0-1 1,1 1-1,-1-1 1,0 1-1,1-1 0,-1 1 1,1-1-1,-1 0 1,0 1-1,1-1 0,-1 0 1,1 1-1,-1-1 1,1 0-1,-1 0 0,1 0 1,-1 1-1,1-1 1,0 0-1,-1 0 0,1 0 1,-1 0-1,2 0 1,27 1-6896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7:06.38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1 171 13862,'0'0'8818,"9"36"-8287,31 114-251,-27-109-194,-7-30-19,-3-7-17,-3-3 174,0-13-8,0-18-162,0-2-32,0 0-1,2 0 1,8-39 0,12-18-65,-17 76 41,0-1-1,1 1 0,0 0 1,10-15-1,-14 24 4,0 1 0,0 0 0,0 0 1,1 0-1,0 0 0,0 1 0,3-3 0,-4 3 6,0 1-1,0 0 1,0 0-1,0 1 1,0-1-1,0 0 1,1 1-1,-1-1 1,0 1-1,1 0 0,-1-1 1,3 1-1,-3 1 19,0-1 0,0 0 0,-1 0-1,1 1 1,0-1 0,0 1-1,-1 0 1,1-1 0,0 1-1,-1 0 1,1 0 0,0 0-1,-1 0 1,1 0 0,-1 0-1,0 1 1,1-1 0,-1 0-1,2 3 1,2 4 123,0 0 0,-1 0 0,4 8 0,3 7 130,40 60 263,-47-78-532,0 1 0,0-1 0,1 1-1,9 8 1,-12-12-97,1-1 0,-1 1 0,1 0 0,-1-1 0,1 0-1,-1 1 1,1-1 0,-1 0 0,1-1 0,0 1 0,0 0 0,0-1 0,5 1-1,-3-1-345,-4 0 297,0 1 0,0-1 0,0 0 1,0 0-1,0 0 0,0 0 0,0 0 0,0 0 0,0 0 0,0-1 0,0 1 0,0 0 0,0 0 1,0-1-1,0 1 0,0-1 0,0 1 0,0-1 0,0 1 0,0-1 0,-1 1 0,2-2 0,1-5-1221,0 1 0,0-1 0,3-14 0,-1 2-2243,5-12-4504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7:06.74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75 9364,'0'0'11291,"5"38"-10467,16 119-432,-13-106-286,-7-49-97,-1 0 0,1 0 0,0 0 0,0 0 0,0 0 0,0 0 0,1 2 0,-1-2-3,-1-2-3,3 3 9,-3-3-11,0 0 0,0 0 0,0 0-1,0 0 1,0 0 0,0 0 0,-1 0 0,1-1 0,0 1 0,0 0-1,0 0 1,0 0 0,0 0 0,0 0 0,0 0 0,0 0 0,0 0-1,0 0 1,0 0 0,0 0 0,0-1 0,0 1 0,0 0 0,0 0-1,0 0 1,0 0 0,0 0 0,0 0 0,0 0 0,0 0 0,0 0-1,0 0 1,1 0 0,-1 0 0,0 0 0,0-1 0,0 1 0,0 0-1,0 0 1,0 0 0,0 0 0,0 0 0,0 0 0,0 0 0,0 0-1,0 0 1,0 0 0,0 0 0,0 0 0,1 0 0,-1 0 0,0 0 0,0 0-1,0 0 1,0 0 0,0 0 0,0 0 0,0 0 0,0 0 0,0 0-1,0 0 1,0 0 0,1 0 0,-1 0 0,0 0 0,0 0 0,0 0-1,0 0 1,0 0 0,-1-36 2,2-44 1,-1 69-7,1 0 1,1 0 0,0 0-1,7-21 1,-1 13-9,2 0 0,0 1 1,20-27-1,-26 39 2,0 1 0,0 0 0,1 0 0,-1 0 0,1 0 0,0 1 0,7-5 0,-11 9 12,0-1 0,0 1 0,0-1 0,0 1 0,0-1 0,0 1-1,0 0 1,0 0 0,0 0 0,0-1 0,0 1 0,1 0 0,-1 0 0,0 0 0,0 1 0,0-1 0,0 0-1,0 0 1,0 1 0,0-1 0,0 0 0,2 1 0,-2 1 21,1-1 0,0 0-1,0 1 1,-1 0 0,1-1 0,-1 1-1,0 0 1,1-1 0,-1 1 0,0 0-1,1 2 1,10 24 451,15 50-1,9 23-324,-27-84-931,0 2-2033,-7-4-4940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3:53.65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283 1 24575,'0'28'-65,"-5"38"-1,-3-26-3079,-34 76-3421,23-68 6516,-12 19 2269,1-3 896,19-30-1787,6-21-883,0 1-1,-7 14 0,-14 29 880,19-43-1152,-10 26-1,0 2 59,12-32-230,0 0 0,1 1 0,0-1 0,1 1 0,-3 17 0,-5 36 0,7-53-1365,-2-2-5461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7:07.16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1 221 12742,'0'0'5813,"24"-16"-5661,75-52-85,-95 66-63,-1-1 1,0 0 0,0 1-1,0-1 1,3-5-1,-5 7-1,-1 0-1,0 0 1,1 1-1,-1-1 0,0 0 1,1 0-1,-1 0 1,0 0-1,0 1 0,0-1 1,0 0-1,0-2 1,0-44 477,0 47-475,0 0-1,0 0 1,0 0 0,0 0 0,0 0 0,0 0-1,0 0 1,0-1 0,0 1 0,0 0 0,0 0-1,0 0 1,0 0 0,0 0 0,0 0 0,0 0-1,0 0 1,0 0 0,0-1 0,-1 1-1,1 0 1,0 0 0,0 0 0,0 0 0,0 0-1,0 0 1,0 0 0,0 0 0,0 0 0,0 0-1,-1 0 1,1 0 0,0 0 0,0 0 0,0 0-1,0 0 1,0 0 0,0 0 0,0 0 0,0 0-1,-1 0 1,1 0 0,0 0 0,0 0 0,0 0-1,0 0 1,0 0 0,0 0 0,0 0-1,0 0 1,-1 0 0,1 0 0,0 0 0,-11 0 62,-20 0-7,29 1-56,-1-1 0,0 0 1,1 1-1,-1 0 1,1 0-1,0 0 1,-1 0-1,1 0 1,0 0-1,-5 3 1,3 0 26,1 0 0,-1 0 0,1 0 1,-1 0-1,1 1 0,0-1 1,1 1-1,-1 0 0,-3 10 0,1-2 271,2 0-1,-5 28 0,4 3 651,2 59 0,2-67-404,0-30-449,0 11 76,0-17-168,0 1-1,0-1 1,0 1-1,1 0 1,-1-1 0,0 1-1,0-1 1,1 1-1,-1-1 1,0 1 0,0-1-1,1 1 1,-1-1-1,1 1 1,-1-1 0,0 1-1,1-1 1,-1 0-1,1 1 1,-1-1-1,1 0 1,-1 1 0,2-1-1,5 2 21,0-1-1,0-1 0,0 1 1,0-1-1,7-1 0,4 0 3,-11 1-37,1-1 0,0 0 0,-1 0 0,0 0-1,1-1 1,-1 0 0,0-1 0,0 0 0,0 0 0,0 0 0,-1-1 0,1 0 0,-1 0 0,0-1-1,7-6 1,6-8-639,-1-1 0,-2 0-1,17-25 1,-30 41 442,17-29-2405,-1 0-1,21-54 1,-20 41-345,1-5-1831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7:07.50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87 74 7379,'0'0'11347,"-11"33"-9994,-36 107-73,39-115-993,2 0 0,1 0 0,0 0 0,2 1 0,1 0 0,2 41 1,1-26 50,-1-40-334,0-1-1,0 0 1,0 0 0,0 0 0,0 1 0,0-1 0,-1 0-1,1 0 1,0 0 0,0 1 0,0-1 0,0 0 0,0 0-1,1 0 1,-1 1 0,0-1 0,0 0 0,0 0-1,0 1 1,0-1 0,0 0 0,0 0 0,0 0 0,0 0-1,0 1 1,1-1 0,-1 0 0,0 0 0,0 0-1,0 0 1,0 1 0,1-1 0,-1 0 0,0 0 0,0 0-1,0 0 1,0 0 0,1 0 0,-1 0 0,0 0-1,0 0 1,0 0 0,1 0 0,3 1 11,1 0 1,-1-1 0,0 1-1,1-1 1,-1 0-1,1-1 1,-1 1-1,0-1 1,1 0-1,-1 0 1,0 0-1,0-1 1,0 1-1,0-1 1,0 0 0,7-5-1,-1-2-30,-1 0 0,0-2 1,0 1-1,-1-1 0,0 0 0,-1 0 0,-1-1 0,0 0 0,7-19 1,-1-3-313,-1 0 0,8-50 1,-14 47-691,-1 0 0,-2-59 1,-2 66-2185,0 20 111,4 2-1408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7:07.85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0 9428,'0'0'13206,"43"225"-13014,-24-202-192,0-8-80,-9-7-640,-5-4-833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7:08.18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1 638 11461,'0'0'7529,"35"-40"-6905,112-130-240,-80 92 158,-66 76-512,8-9 251,0 1-1,0 0 1,19-15 0,-26 24-149,-1 0 0,1 0 0,-1 0 0,1 0 0,-1 1 0,1-1 0,-1 0 0,1 1 0,0-1 0,0 1 0,3-1 0,-4 1-71,0 0 0,-1 0 0,1 1 0,0-1 0,0 0 0,0 1 0,0-1 0,0 1 0,0-1 0,-1 1 0,1-1 0,0 1 0,0 0-1,-1-1 1,1 1 0,0 0 0,-1-1 0,1 1 0,-1 0 0,1 0 0,-1 0 0,1 0 0,-1-1 0,0 1 0,1 1 0,11 32 662,-7-20-524,0-1-1,0 0 0,1 0 0,9 13 0,-13-23-252,0 0-1,0 0 1,0 0-1,1 0 1,-1-1-1,1 1 1,0-1-1,0 0 1,0 1-1,0-1 1,0-1-1,0 1 1,1 0-1,-1-1 1,0 0-1,1 0 1,-1 0-1,1 0 0,0 0 1,-1-1-1,6 1 1,-4-1-700,4 0-4337</inkml:trace>
  <inkml:trace contextRef="#ctx0" brushRef="#br0" timeOffset="1">217 0 17896,'0'0'4418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7:08.510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1 205 11541,'96'127'5088,"-85"-113"-3863,0 1 0,23 19 0,-19-20-405,4 5 351,1-1-1,37 26 0,-55-43-1134,1 1 0,0-2 0,-1 1-1,1 0 1,0 0 0,0-1 0,0 0 0,-1 1-1,1-1 1,0 0 0,0 0 0,0-1-1,0 1 1,0-1 0,-1 1 0,6-3 0,-6 2-28,0-1 1,-1 0-1,0 0 1,1 1 0,-1-1-1,0 0 1,0 0 0,0 0-1,0 0 1,1-3-1,5-24 36,-5 20-30,24-131 52,-6 23-694,-14 87-858,20-52 1,-23 75 847,0 0 0,0 0-1,5-6 1,8-7-5130,-11 13 550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7:08.88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140 314 11669,'0'0'11942,"82"182"-11814,-73-175-128,-9-3-320,0 4-849,0 0-1344,0 7-2833</inkml:trace>
  <inkml:trace contextRef="#ctx0" brushRef="#br0" timeOffset="1">58 1 17960,'0'0'6067,"-57"0"-9589,57 38-2096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7:09.21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0 113 15303,'111'-112'2337,"-87"146"-160,0 28 144,5 8-1008,4-1-209,5-15-415,-9-11-273,-5-16-256,-5-15-160,-9-12 0,0 0-608,-6 0-929,1 0-1072</inkml:trace>
  <inkml:trace contextRef="#ctx0" brushRef="#br0" timeOffset="1">0 113 8244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7:09.583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0 384 8244,'136'216'3852,"-113"-175"-711,-23-43-1490,0-1-1340,0 0-87,-1-1 0,2 0 0,-1 0-1,0 1 1,1-1 0,0 0-1,0 1 1,0-1 0,0 0-1,0 1 1,3-5 0,5-4 178,1 1 1,0 1-1,13-11 1,1-2 25,-14 13-309,32-31 327,60-46 0,-88 77-352,1 1 0,0 1 0,32-12 0,-44 19-5,0 0 0,0 0 0,1 1 0,-1-1 0,0 1-1,1 0 1,-1 0 0,0 0 0,5 0 0,-7 1-68,-1-1 1,1 0-1,0 0 1,-1 0-1,1 0 1,-1 1-1,1-1 0,0 0 1,-1 1-1,1-1 1,-1 0-1,1 1 1,-1-1-1,1 1 1,-1-1-1,0 1 1,1-1-1,-1 1 1,0-1-1,1 1 0,-1 0 1,4 6 148,0 1 1,-1 0-1,0 0 0,3 15 1,6 37 460,-12-57-604,4 25 170,-2-17-147,-1 1 0,8 21 0,-9-32-49,0 0 0,1 0 0,-1-1 0,1 1 0,-1 0 0,1-1 0,-1 1 0,1-1 0,-1 1 0,1-1 1,-1 1-1,1-1 0,0 1 0,0-1 0,-1 0 0,1 1 0,0-1 0,-1 0 0,1 1 0,0-1 0,0 0 0,0 0 0,-1 0 0,3 0 0,-1 0-2,0 0-1,0 0 0,0 0 0,0 0 0,0 0 0,0-1 0,0 1 1,-1-1-1,4 0 0,-3-1-3,1 1 1,-1-1 0,0 1 0,0-1-1,0 0 1,0 0 0,0 0-1,0 0 1,3-5 0,12-23-17,-17 30 21,10-21-33,-1 0 1,8-30-1,6-46-104,-9 37 49,1 4 110,3 2 0,26-57 1,-44 110-1,1-1-1,-1 1 1,1 0 0,0 0 0,-1 0 0,1 0 0,0 0-1,0 0 1,0 1 0,0-1 0,0 0 0,0 0 0,1-1-1,-1 2-4,-1 0 0,1 0 0,-1 0-1,1 0 1,-1-1 0,1 1 0,-1 0-1,1 0 1,-1 0 0,1 0-1,0 0 1,-1 0 0,1 0 0,-1 0-1,1 1 1,-1-1 0,1 0 0,-1 0-1,1 0 1,-1 1 0,1-1 0,-1 0-1,1 0 1,-1 1 0,0-1-1,1 0 1,-1 1 0,1-1 0,-1 1-1,1-1 1,0 3 46,1 0 1,0 0-1,-1 0 1,0 1-1,0-1 0,0 0 1,1 4-1,16 73 651,12 119-1,-17 90-16,-13-191-1020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7:09.91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39 12 22714,'0'0'6964,"-39"-12"-8437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7:20.690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4129 43 8644,'0'0'7329,"-52"-8"-5344,50 8-1967,-144-18 1707,-164 1 0,81 17-901,-36 1-170,-39 10-57,-376 77 89,412-34-616,3 12 0,3 12 0,-295 129 0,298-93-369,47-17-517,57-21-595,8-1-4707,131-68 524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3:44.08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2348 5456 24575,'-21'0'0,"-26"-6"0,15 2 0,-6-2-333,-55-16 0,35 7-2360,27 7 2048,0-1 1,-37-17 0,-69-26 195,96 34-671,-74-46-1,15 9 1121,9 6 0,-128-90-2701,18-1 1968,93 60 733,-24-19 0,85 60 0,-54-48 0,15 9-221,-50-52-236,46 37 457,70 72 0,1-2 0,-30-48 0,25 35 0,3 4 0,2-1 0,-29-65 0,20 37 0,-11-32 0,28 54 0,-8-57 0,6 26 0,7 37-48,2 0 1,-1-33-1,5-68-176,2 63 177,-2-31 47,12-277 0,-11 369 0,31-240 0,-6 81-143,5-23-173,-4 43 205,-12 61 130,-1 1 12,14-62 40,-21 119-71,23-98 0,-7 44-320,-6 25-65,-2 2 665,2 1 0,3 0 0,30-60 0,-23 63-168,-9 14 144,36-54 1,-22 47 382,1 1 0,72-71 0,-62 72-639,16-15 0,-18 21 0,-22 20 0,0 0 0,30-20 0,27-9 330,3 3-1,1 4 1,89-32 0,-31 23-1053,-112 41 723,90-26 0,22-5-1236,-9 1 116,-109 34 1099,35-10-423,57-5-1,135-8-75,-162 18 520,71-5 0,131 13 0,-141 2 0,-82 0 101,119 18 0,-112-8-81,91 19 52,-71-8 166,81 22 913,-123-29-784,68 30 1,68 32-38,-169-69-330,1 0 0,21 15 0,-1-1 0,8 3 0,-2 2 0,76 60 0,-98-69 551,20 19 533,-8-6-124,12 14-820,-40-39-221,11 13 415,0 0-1,21 34 1,-10-7 268,25 50-1019,-17-10-390,33 121-1,-48-141 32,-6-21-136,14 81 0,-11-9 728,4 30 200,-12-81-16,4 40 0,15 184-1424,-21-195 1309,-5 129 0,-3-113 171,1 336 762,-1-420 142,-9 44 1,1 0-1104,-6 114 894,0-97-843,2-18 26,-14 74 95,18-104 21,-10 35-50,6-28 0,-4 16 195,-46 111 0,19-85 3,0 0 240,26-47-319,-3 0-1,-1-1 1,-2-2-1,-40 52 0,19-35 93,-17 20-191,34-47 178,-2-1 1,-60 44-1,70-57 154,-56 38 584,58-42-701,2-1 343,0-1 0,-17 7 0,27-13-579,1 0 0,-1 0 0,-4 4 0,-14 8 51,11-8 327,1 0-1,0 1 1,0 0-1,-10 10 1,12-11-221,1 0 0,-15 6 1,14-7-4,-1 0 0,-10 8 0,7-2-305,-1-1 0,0-1-1,-30 15 1,-34 16 886,-3 8-734,53-30 0,15-11 0,1 0 0,-12 11 0,11-8 234,-1-1 1,-30 17 0,-3 1-1672,39-23-5389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7:21.96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150 0 9204,'0'0'6358,"-24"42"-5424,24-42-934,-97 180 1032,92-170-929,1 0 0,0 1 0,1 0-1,0 0 1,0 0 0,1 0 0,1 1 0,-1 12 0,1-10 79,1-2 27,0 0 1,1 16-1,0-25-169,-1 0-1,1 0 1,-1 0 0,1 0-1,0-1 1,0 1 0,1 0 0,-1 0-1,0-1 1,1 1 0,0 0 0,0-1-1,0 0 1,2 3 0,-1-2-6,1-1 1,0 1 0,0-1-1,0 0 1,0 0 0,0 0-1,1 0 1,-1-1 0,0 0-1,1 0 1,6 1 0,9 0 68,28-1-1,-35 0-74,1-1 0,-1-1 0,1-1 0,0 0 0,-1 0 0,0-1 0,0-1 0,0 0-1,0-1 1,16-9 0,15-13 117,63-52-1,-6 4-19,-89 67-107,1 0 1,24-11-1,-29 16 1,0 1 0,0-1-1,1 1 1,-1 1 0,1 0 0,9-1-1,-14 2 0,0 0 0,0 0 0,0 0 0,-1 1 0,1-1 0,0 1-1,0 0 1,0 0 0,-1 0 0,1 1 0,0-1 0,-1 1 0,1 0-1,-1 0 1,4 3 0,-1 1 25,0 0 0,0 0 0,-1 1 0,0 0 0,-1 0 0,6 9 0,7 16 183,-1 1-1,14 42 0,12 75 553,-35-116-542,-1 1-1,-2 0 1,0 48-1,-4-81-232,0 0-1,0-1 1,0 1-1,0 0 1,0-1-1,0 1 1,-1 0 0,1-1-1,-1 1 1,1-1-1,-1 1 1,0 0-1,1-1 1,-1 1-1,0-1 1,-1 2-1,0-2-50,0 1-1,1-1 1,-1 0-1,0 0 1,0 0-1,0-1 1,0 1-1,0 0 0,0-1 1,-4 1-1,-2 1-1301,-1-1 0,1 0 0,-10 0 0,3-1-4516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7:22.373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0 15943,'0'0'3330,"91"197"-1441,-10-127-897,11-4-448,-1-20-191,-10-7-161,-18-12-144,-20-12-48,-24-3-336,-14-8-1009,-34-4-11941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7:22.74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0 694 6243,'0'0'12189,"7"-34"-11087,29-108-453,-33 133-585,0 1 1,1 0-1,0-1 1,0 2 0,1-1-1,0 0 1,8-9-1,-11 15-44,20-26 191,-1-1-1,28-52 1,26-50-792,-73 129 1179,-2 2-287,0 9-161,-1 5 58,1-1-52,0 2 86,0 1 0,4 18 1,-3-29-201,0 1 0,0-1 0,1 0 1,0 0-1,0 1 0,0-1 0,1-1 0,0 1 1,0 0-1,4 4 0,-2-3 5,0 0 0,0-1 0,1 0 0,0 0 0,0 0 0,1-1 0,-1 1 0,1-2 0,10 5 0,-8-4 25,0-1-1,1-1 1,-1 1-1,1-2 1,0 1 0,19-1-1,-23-1-31,-1 0-1,0-1 0,0 1 1,1-1-1,6-2 0,-9 2-26,-1 0 0,1 0 0,0-1-1,0 1 1,-1-1 0,1 0 0,-1 0 0,1 0-1,-1 0 1,0 0 0,2-3 0,2-3 1,0 0 0,-1 0 1,0-1-1,-1 0 0,1 0 1,-2 0-1,1 0 0,-2 0 1,1-1-1,1-14 0,0-11 13,-1-56-1,-3 84-16,0 0-1,-1-1 0,1 1 1,-2 0-1,1 0 0,-1-1 1,0 1-1,-5-11 0,5 14-3,0 0 0,-1 1 0,1-1-1,-1 1 1,1 0 0,-1 0 0,0 0-1,0 0 1,-1 1 0,1-1-1,0 1 1,-1-1 0,0 1 0,1 1-1,-1-1 1,-6-2 0,-1 2 4,0 0 0,-1 0 0,1 1-1,-1 0 1,1 1 0,-21 2 0,23-1-13,1 0 0,0 1 0,0 0 0,0 0 0,0 1 0,0 0 0,1 1 0,-1-1 0,1 1 0,0 1-1,0 0 1,0 0 0,-6 6 0,-2 4-293,0 0 0,0 2 0,-22 33 0,33-44-64,0 1-1,1-1 1,-1 1 0,1-1-1,0 1 1,-2 7-1,4-7-992,0 0-1,0-1 1,0 13-1,1-5-4571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7:23.15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0 407 10645,'0'0'10413,"46"17"-9600,140 53-236,-133-47-280,-36-11-19,-5-5-53,-9-5-298,-3-2 92,0 0 0,0 0-1,0 0 1,0 0 0,0 0-1,0 0 1,0 0 0,0 0-1,1 0 1,-1 0 0,0 1-1,0-1 1,0 0 0,0 0-1,0 0 1,0 0 0,0 0-1,1 0 1,-1 0 0,0 0-1,0 0 1,0 0 0,0 0-1,0 0 1,0 0 0,1 0 0,-1 0-1,0 0 1,0 0 0,0 0-1,0 0 1,0-1 0,0 1-1,0 0 1,1 0 0,-1 0-1,1-11 970,-2 4-892,1 0 0,-1 0 0,-1 0 0,1 1 1,-1-1-1,-5-13 0,-23-39 120,3 7-70,16 26-129,1 0 0,1-1 0,1-1 0,2 1 0,0-1 0,2 0 0,-1-49 0,5-2-2298,0 79 2153,0 0-1,0-1 0,0 1 1,0 0-1,0-1 1,0 1-1,0 0 0,0 0 1,0-1-1,0 1 1,0 0-1,0-1 1,0 1-1,0 0 0,1 0 1,-1-1-1,0 1 1,0 0-1,0-1 0,0 1 1,1 0-1,-1 0 1,0 0-1,0-1 0,12 0-5497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17:23.54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1 375 6019,'0'0'14113,"26"28"-13561,-26-28-552,110 111 408,-105-107-375,0 0-1,0 0 0,0 0 0,9 4 1,-13-7-20,0-1 1,1 1 0,-1-1 0,1 1-1,-1-1 1,1 0 0,-1 0 0,1 0-1,2 0 1,-2 1 13,1-1 0,0-1 0,0 1 0,-1 0 0,1-1 0,0 1 0,-1-1 0,4-1 0,-4 1-13,-1 0 0,1 0 0,-1 0 0,0 0 0,1 0 0,-1 0 0,0-1 0,0 1 0,0 0 0,0-1 0,0 1 0,0-1 0,0 1 0,0-1 0,0-2 0,2-3 22,-1-1 0,0 0 0,0-1-1,-1 1 1,1-12 0,-2-47 43,-1 32-29,1 25-33,1-25 161,-2 1 0,-1-1 0,-9-42-1,6 59-45,2 5 177,0 0 0,-2-21 1,6 41-236,-1 0 1,1-1 0,0 1-1,4 13 1,13 28 374,-16-44-418,48 107 1231,93 151 0,-118-221-1216,2-1-1,54 61 0,-77-96-329,-4-4 149,0-1 0,1 1 0,-1-1-1,1 1 1,-1-1 0,0 1 0,1-1 0,-1 1-1,1-1 1,-1 1 0,1-1 0,0 0 0,-1 1-1,1-1 1,-1 0 0,1 0 0,0 1 0,-1-1-1,2 0 1</inkml:trace>
  <inkml:trace contextRef="#ctx0" brushRef="#br0" timeOffset="1">586 20 21914,'0'0'7475,"-5"-20"-7475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6:31.48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23 9877,'0'0'7259,"4"-6"-6035,-2 2-1023,-1 3-143,-1 0 0,0 1 0,1-1 0,-1 0 0,1 0 0,-1 0 0,1 1 0,0-1 1,-1 0-1,1 1 0,0-1 0,-1 1 0,1-1 0,0 1 0,0-1 0,-1 1 0,1-1 0,1 0 0,-1 2-33,-1-1-1,0 0 0,1 0 1,-1 1-1,0-1 0,1 0 1,-1 0-1,0 1 1,1-1-1,-1 0 0,0 1 1,0-1-1,1 1 1,-1-1-1,0 0 0,0 1 1,0-1-1,0 1 0,1 0 1,4 21 376,105 499 1854,-14-142-1248,-55-223-574,-26-98-248,42 154 280,14-5-143,-67-197-312,0-2 22,8 18 0,-11-24-14,0 1 0,0-1 0,0 1-1,0 0 1,-1-1 0,1 1 0,-1 0 0,1-1-1,-1 1 1,0 0 0,0 0 0,-1-1-1,1 1 1,-1 3 0,1-5-12,-1 0 1,1 0-1,0 0 0,-1 0 0,1 0 1,-1 0-1,1 0 0,-1 0 1,1 0-1,-1 0 0,0-1 1,1 1-1,-2 1 0,-2 1 4,0 1 1,0-1-1,0 0 1,-1 0-1,1-1 1,-8 4-1,-35 12 92,28-12-61,-60 15-12,16-6-12,35-7 8,-39 18 0,56-21-20,1 0 0,0 1 0,1 0 0,0 1 0,0 0 0,-15 15 0,17-13-2,8-7-8,-1-1-6,0 0-10,0 2-46,8 2 8,28 7 51,0-2 0,50 7 0,6 1 29,-81-15-16,226 63 158,-234-65-157,-1 0 0,1 0-1,-1 0 1,1 0 0,-1 1-1,0-1 1,1 1 0,-1-1-1,0 1 1,0 0 0,0 0-1,-1 0 1,1 0 0,3 5 0,-3-1 22,1 0 0,-1 0 1,0 0-1,0 0 1,1 8-1,30 172 562,11 243 0,-31-293-483,-10-114-94,2 0 1,0-1 0,1 1 0,9 20 0,-13-37-13,1-1 0,-1 0 0,0 0 0,1 0 0,0 0 0,0 0 0,0-1 0,1 1 0,-1-1 0,1 0 0,0 0 0,-1 0 0,1 0 0,7 2 0,0 0 5,1 0 0,0-1 0,1-1 0,15 3 0,7-2 19,0 0-1,48-3 1,-64-1-11,37 0 33,470-8 485,264-15 63,-650 23-592,-103 0-65,-36 0-34,-6 0-2454,-26 2-716,-14 11-2411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6:32.23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 13926,'0'0'5907,"77"251"-5491,-48-201 32,-5 5-271,-5-21-129,-5 1-16,-4-12-32,4-3-977,-4-13-2064,0 1-2946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6:32.79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5 91 11557,'0'0'878,"23"37"128,78 123 651,-82-132-1136,0 0 1,33 34 0,-43-51-436,7 5 92,-10-9 59,1 0 0,9 14-1,-15-20 442,-3-4-259,-1-5-378,-1 1 1,-1-1-1,1 1 1,-11-11-1,0-2-29,-106-155 158,99 140-90,4 7 25,1 0 0,-15-34 0,27 47-41,4 11-19,0 1 1,-1 0-1,1-1 1,-4-3-1,5 6 91,0 3 112,1 0-204,0 0 0,-1-1 0,1 1-1,0 0 1,0-1 0,0 1 0,1-1-1,-1 1 1,2 1 0,38 38 244,-2 0-125,-2-1-19,47 39 0,-17-29-16,-63-46-114,-3-4-10,0 1 0,0 0 0,0-1 0,0 1 1,0 0-1,-1-1 0,1 1 0,0-1 0,0 0 0,0 1 0,0-1 0,0 0 1,1 0-1,-1 1 0,2-1 0,-3-3 49,0-2-23,0-17 9,0 0-1,-2 0 1,-8-40-1,-2 11-35,-12-53-16,21 96 10,3 7 8,-1 0 0,1-1-1,0 1 1,-1-1 0,1 1-1,0-1 1,0 1 0,0-4 0,5 16 160,12 10 45,33 32 0,-35-38-144,137 140 587,-132-137-615,31 22 0,-16-12-1210,-6-7-4716,-15-6 432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6:33.14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289 570 11397,'0'0'6075,"-27"-37"-4698,-85-126-796,50 63-151,50 77-235,-40-77 622,48 88-699,-1 0 0,2 0 0,0 0 0,0 0 0,1 0 0,-1-25 0,3 33-74,0 2-19,0 0 0,0 0 1,0 0-1,0 0 0,0 0 1,1 0-1,-1 0 1,2-3-1,-2 4-18,1 0 0,0 0 1,-1 1-1,1-1 0,0 0 0,0 1 1,-1-1-1,1 1 0,0-1 0,0 1 1,0-1-1,0 1 0,0-1 0,0 1 1,0 0-1,0 0 0,0-1 0,0 1 1,0 0-1,1 0 0,21-2 237,0 1-1,43 4 1,-61-3-226,-1 1 0,0 0 0,0 0 0,0 0 0,0 0 0,0 1 0,0-1 0,0 1 0,0 0 0,-1 0 0,1 0-1,-1 1 1,1-1 0,-1 1 0,0 0 0,0 0 0,0 0 0,4 6 0,-4-3 8,1 0-1,-1 0 1,0 1-1,0-1 1,-1 1-1,0 0 1,0 0-1,-1 0 1,1 0-1,-1 11 1,0 2 39,-2 28 0,1-46-65,0 0-1,0-1 1,-1 1-1,1 0 0,-1-1 1,0 1-1,1 0 1,-1-1-1,0 1 0,0-1 1,0 1-1,0-1 1,0 1-1,0-1 0,0 0 1,-2 2-1,0-1-26,0 1 1,0-1-1,-1 0 0,1-1 0,-5 3 1,-2 0-243,0-1 1,-11 2 0,-17 6-3775,32-6-140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6:33.53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1 665 11557</inkml:trace>
  <inkml:trace contextRef="#ctx0" brushRef="#br0" timeOffset="1">1 665 11557,'92'-106'1428,"-76"87"-673,-14 11 82,-2-36 1041,-6-166 644,-8 116-2132,6 44 194,-2-84 867,16 140-1008,33 30-95,80 68 155,-86-77-317,161 120 329,-147-119-1259,-42-24 683,-4-1-1026,-33-2-9389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3:46.25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970 3152 24575,'0'0'0,"0"0"0,0 1 0,0-1 0,0 0 0,0 1 0,0-1 0,0 0 0,0 0 0,0 1 0,0-1 0,0 0 0,-1 1 0,1-1 0,0 0 0,0 0 0,0 0 0,-1 1 0,1-1 0,0 0 0,0 0 0,0 1 0,-1-1 0,1 0 0,0 0 0,-1 0 0,1 0 0,0 0 0,0 0 0,-1 1 0,1-1 0,0 0 0,-1 0 0,1 0 0,0 0 0,0 0 0,-1 0 0,1 0 0,0 0 0,-1 0 0,1 0 0,0 0 0,-1 0 0,1-1 0,0 1 0,0 0 0,-1 0 0,-1-1 0,1 1 0,-1-1 0,1 1 0,0-1 0,-1 0 0,1 1 0,-1-1 0,0-1 0,-4-4-16,0 0-1,1 0 1,0-1-1,0 1 0,0-1 1,1 0-1,0-1 1,0 1-1,1 0 1,-5-17-1,5 13-165,0-1 0,-1 1-1,0-1 1,-9-15 0,7 14 123,-6-18 0,0 0-2029,-11-24 836,-26-57 351,25 64 670,-57-127-1467,67 137 1675,-2 0 0,-22-38 0,-3-8-333,30 57 384,-27-44 1,7 18-770,-31-76 0,52 107 931,-49-127-198,35 85 7,-11-19 1,-3-7 0,24 55 0,-22-39 0,21 44-72,-20-63 0,3 5 236,27 78 514,1 0 0,0 0 0,1 0 0,0-1 0,0 1 0,1-1 0,-1-13 0,3 17-151,-2 0-1,1-1 1,-1 1 0,-4-11-1,3 9-236,0 0 0,-2-17 0,4 24-284,1-1 1,0 1-1,0-1 1,0 0-1,0 1 1,1-1-1,-1 1 1,1-1-1,-1 1 0,1 0 1,0-1-1,0 1 1,0 0-1,0-1 1,2-1-1,-2 2-6,1 1 0,-1-1 0,0 1 0,1-1 0,0 1 0,-1-1 0,1 1 0,0 0 0,0 0 0,0 0 0,2-1 0,25-6 0,-3 0 0,-14 4 0,-1 0 0,1 1 0,0 0 0,-1 1 0,16-1 0,11-1 0,38-3 0,118 7 0,-187 1 0,-1-1 0,1 1 0,-1 0 0,0 1 0,1 0 0,-1 0 0,0 0 0,0 0 0,0 1 0,-1 0 0,8 5 0,6 6 0,31 29 0,-24-20 0,6 10 10,-8-7-115,-4-7-378,23 21 488,23 15-5,-62-53 0,-1 1 0,1 0 0,0-1 0,6 3 0,-6-3 0,1 0 0,-1 0 0,-1 1 0,5 3 0,0-1 43,0 1 0,0-1 0,11 6-1,-8-6 159,15 12 0,-8-4-201,20 9 0,-23-13 0,-10-5 0,-1 0 0,1 0 0,-1 0 0,0 0 0,0 0 0,-1 1 0,1 0 0,-1 0 0,0 0 0,4 10 0,-2-1 0,-2 0 0,1 0 0,-2 0 0,2 21 0,-2 60 0,-3-71 0,1-16 0,-1-1 0,0 1 0,0-1 0,-1 1 0,0-1 0,0 1 0,-1-1 0,0 0 0,-7 12 0,3-7 0,0-2 0,-15 18 0,-3 5 0,-6 0 0,24-25 0,0-1 0,0-1 0,-14 11 0,-3 2 0,6-5-162,0 0 0,-32 17 0,12-9 28,29-17 134,1-1 0,-1-1 0,0 0 0,0 0 0,0-1 0,-19 3 0,13-3 0,-19 6 0,19-3 40,0-2 0,0 0 0,0-1 1,-16 1-1,-64-4 289,36-1-239,-265 3-90,318-1 0,1-1 0,-1 1 0,0-1 0,-11-3 0,14 4 0,1-1 0,0 0 0,-1 0 0,1 0 0,0-1 0,0 1 0,0 0 0,0-1 0,0 1 0,0-1 0,0 0 0,0 0 0,1 0 0,-3-2 0,-2-6 0,-1-1 0,2 0 0,0 0 0,0 0 0,-3-13 0,-7-12 0,11 28 0,0-1 0,-4-16 0,2-7-138,1 1 0,-1-43 0,6-65-528,1 59 504,-1 56 162,2 0 0,7-42 0,-4 49 0,11-27 0,-6 17 0,25-66 0,-23 58 0,18-59 0,-20 62 0,1 0 0,29-58 0,-36 81 0,-2 6 0,66-128 0,-49 99 0,1 0 0,33-38 0,-31 44 0,15-16 0,-5 4 0,-25 29 0,1-1 0,0 2 0,1-1 0,12-10 0,-7 9 0,17-12 0,28-27 0,33-32 0,-60 53 0,-17 16 0,32-19 0,0 1 0,-18 11-474,1 1 1,50-22-1,-11 6 2,-3 6 203,-18 7 100,-33 15 169,1 1 0,0 0 0,27-4 0,-13 3 0,5 0-170,-20 4 162,20-6-1,-17 4 733,-1 1 0,1 0-1,36 0 1,-29 2-69,5-2-441,-24 1-214,0 2-1,-1-1 1,1 1 0,0-1-1,-1 2 1,1-1-1,0 0 1,-1 1 0,12 3-1,-11-2 1,0 1 0,0-1 0,0 1 0,0 0 0,-1 0 0,1 1 0,-1-1 0,0 1 0,0 0 0,0 1 0,-1-1 0,5 6 0,45 61 0,-34-42 0,29 59 0,0-1-910,-47-84 906,2 5-182,0 1 1,6 15-1,-7-14-54,9 17-1,-8-19 229,0-1-1,-1 1 1,0 0 0,-1 1-1,2 11 1,4 43-121,-3-10 79,-2-25 73,-2-20-8,0 1 0,0-1 0,1 0 0,4 16 0,-3-14-38,1 0 1,-2 0-1,0 1 0,0 0 0,0 12 0,-3 57 102,0-35-92,1-15 17,-7 37 0,0-15 0,-6 43 0,10-84 0,0 1 0,-1-1 0,-5 12 0,3-10 0,-5 21 0,7-22 2,-1-1 0,0 0 1,0 0-1,-1 0 0,-1-1 0,-10 14 0,-13 22-252,15-17-972,7-14 1026,-17 26 0,21-34 234,-7 8 125,-1 0 0,0 0 0,-21 18-1,23-24-133,1 0-1,-1 1 1,2 1-1,-16 22 1,13-19 352,-1 1 0,0-2 0,-20 19 0,14-15-193,10-10-188,-18 12 0,17-12 0,-15 11 0,-28 25 1183,46-38-1158,1 0-1,1 0 0,-8 11 1,10-12-3,-1 0 0,0 0 0,1-1 1,-1 1-1,-1-1 0,1 0 0,0 0 0,-1 0 1,1 0-1,-1-1 0,-7 5 0,-2-3-22,1 2 0,0 0 0,-16 10 0,16-7 0,-2-1 0,1 0 0,-1-1 0,0-1 0,0 0 0,-1-1 0,1 0 0,-1-2 0,-1 1 0,1-2 0,0 0 0,-18 0 0,27-2 0,0 1 0,0 0 0,-1 0 0,-7 3 0,7-1 0,0-2 0,-12 3 0,16-4 0,1 0 0,-1 0 0,0 0 0,1-1 0,-1 1 0,1 0 0,-1-1 0,1 0 0,-1 0 0,1 0 0,-4-1 0,1-2 0,0 1 0,0-1 0,1 0 0,-1 0 0,1 0 0,0-1 0,0 0 0,0 1 0,-4-9 0,-11-13 0,8 11 0,0 0 0,-12-23 0,19 30 0,-20-38-797,18 34 748,0 0 0,-6-24 0,-3-6 53,10 30-4,0-1 0,1 0 0,-3-16 0,-2-7 0,6 24 0,-1 0 0,-1-24 0,3-116 996,4 76-1052,-2 63 56,0 0 0,2 0 0,0 0 0,0-1 0,1 2 0,1-1 0,0 0 0,9-19 0,-8 21 5,0-1 0,3-15 0,-4 15-64,0 0-1,5-12 1,12-27-637,-12 28 573,-6 17 162,0 0 1,1 0-1,0 0 0,0 1 0,0-1 1,0 1-1,1 0 0,0 0 1,0 1-1,0-1 0,0 1 0,1 0 1,0 1-1,0-1 0,0 1 1,0 0-1,0 1 0,1-1 1,-1 1-1,1 1 0,-1-1 0,1 1 1,0 0-1,8 0 0,6 1-39,26 2 0,-39 0 0,1-1 0,-1 1 0,1 0 0,-1 1 0,14 6 0,-14-5 0,-5-3 0,0 0 0,0 0 0,-1 1 0,1-1 0,-1 1 0,1 0 0,-1 0 0,0 0 0,3 2 0,7 10 0,25 20 0,-25-24 0,0 2 0,17 19 0,22 29-232,-31-39 64,25 35 0,-37-45 168,0-1 0,15 13 0,-14-14 0,-1 0 0,15 20 0,-11-14 0,0 1 0,1-2 0,28 26 0,-28-29 0,-8-5 0,0 0 0,0 0 0,-1 0 0,7 12 0,-6-10 0,0 0 0,10 12 0,-3-7 0,-5-6 0,11 14 0,0 2 0,-14-19 0,0 0 0,-1 0 0,0 0 0,0 1 0,0 0 0,0-1 0,3 10 0,-1-2 164,9 19 0,3 4 76,-1 2-240,-10-26 0,-2 0 0,1 0 0,-1 1 0,-1-1 0,3 14 0,-1 5 0,2 18 0,-6-39 0,0-1 0,1 1 0,5 14 0,-4-14 0,0 0 0,-1 0 0,1 12 0,5 75 0,-3-36 0,-4 79 0,-2-63 0,0-65-128,-1-1 1,0 1-1,0-1 0,-1 1 0,-5 12 1,1-4-81,-5 31 206,10-37 2,-1 1 0,-1-1 0,-4 13 1,-42 102-1,42-109 0,6-13 0,-1 0 0,1-1 0,-3 13 0,2-3 0,-2-1 0,1 0 0,-2-1 0,0 1 0,-15 23 0,9-15 0,-18 27 0,25-41 333,-1 1 0,-5 13 1,8-15-340,0 0 0,-1 0 0,0 0 0,0 0 1,-8 8-1,-36 30 6,35-34 0,1 0 4,-10 14 1,10-12-4,-1 5-1,11-14 0,0 0 0,-1-1 0,0 1 0,-3 3 0,-5 3 0,-10 15 0,2-3 0,3-2 12,13-14-154,-1-1 0,0 0-1,-10 9 1,5-6 64,5-6 75,0 1 0,0 0 1,0 1-1,1-1 0,-1 1 0,1-1 1,0 1-1,0 0 0,1 0 0,-1 0 0,-1 5 1,3-5 2,-1 0 0,1-1 0,-1 1 0,1-1 0,-1 1 0,0-1 0,-1 0 0,1 0 0,-1 0 0,1 0 0,-1 0 0,0 0 0,-4 2 0,3-2 0,0 1 0,0-1 0,0 1 0,1 0 0,-1 0 0,-5 8 0,-14 30 0,22-41 0,-10 21-349,-17 24 1,22-37-6478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6:33.86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0 344 13782,'0'0'8116,"139"-127"-7860,-100 92-240,-6 4-16,5-4-1040,-4-7-1441,9 3-2098,-9 4-719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6:34.23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6 194 13382,'0'0'6707,"-1"37"-5709,-3 120-208,3-147-688,2 0 0,-1 0 0,2 0 0,-1 0 0,1 0 0,6 18 0,-5-23-23,1 1 0,-1-1 1,1 1-1,-1-1 0,1 0 0,1 0 0,6 6 0,-3-4-16,-1 0 0,2 0 0,-1-1 0,1 0 0,0-1 0,0 1 0,0-2 0,1 1 0,0-2 0,0 1 0,0-1 0,0-1-1,0 1 1,14 0 0,49-2 112,-51-1-150,-18 0-22,1 0-1,-1 0 0,0-1 1,1 1-1,-1-1 0,8-2 0,-10 2-11,1-1 0,-1 1 0,1-1 0,-1 1-1,0-1 1,0 0 0,0 0 0,0 0-1,0 0 1,0 0 0,0 0 0,1-3-1,7-13-530,-1 0-1,0 0 0,-2-1 0,8-27 0,3-8-1639,-13 41 1489,3-8-1543,0-2 0,7-34 0,-14 46-2140,0-18 0,-1 27 4016</inkml:trace>
  <inkml:trace contextRef="#ctx0" brushRef="#br0" timeOffset="1">217 194 13446,'0'0'8660,"206"-116"-8116,-148 81-320,-15 12-143,-14 7-81,-10 13-529,-9 3-879,-1 0-721,-4 0-961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6:34.62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 13702,'0'0'7428,"135"232"-6676,-97-182-160,-14-23-384,-5 0-208,-9-11-48,-1-9-896,-4-7-1441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6:35.64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351 0 12342,'0'0'5389,"-39"2"-4770,-121 9-16,152-10-549,1 0 0,-1 1 0,1 0 0,-12 5 0,15-5-10,1 0-1,-1 0 0,1 1 1,0-1-1,-4 4 1,-2 2 108,1 0 0,0 0-1,1 1 1,0 0 0,-11 18 0,15-20-121,0 0-1,0 0 0,0 0 0,1 0 0,0 1 1,0-1-1,1 1 0,0 0 0,0 12 0,0-18-30,1 0-1,0-1 1,1 1-1,-1 0 1,0 0-1,0-1 1,1 1-1,-1 0 1,1 0-1,-1-1 1,1 1-1,0-1 1,1 3-1,0-2 0,-1-1-1,1 1 0,0-1 1,-1 0-1,1 1 1,0-1-1,0 0 0,0 0 1,0 0-1,0 0 0,4 0 1,30 9-6,1-1 0,38 3 0,10 1-7,-79-12 14,0 1-1,0-1 1,0 1-1,0 0 1,-1 0-1,7 4 1,-10-5 1,0 0 0,-1 1 0,1-1 0,-1 0 0,1 1 0,-1-1 0,0 1 0,1-1 0,-1 1 0,0 0 0,0 0 0,0-1 0,0 1 0,-1 0 1,1 0-1,0 0 0,-1 0 0,1 0 0,-1 0 0,0 3 0,1 3 12,0 0 0,-1 0 0,0 0-1,-1 0 1,-2 12 0,2-15-10,-1 0 0,0 0 0,0-1 0,0 1 0,0 0 0,-1-1 0,0 0 0,0 0 0,-6 7 0,-72 73 13,58-58-50,13-12-294,-1-2-1,-22 21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6:36.00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0 10277,'0'0'10004,"202"225"-9844,-183-194-96,-5-4-64,-9-16-16,0-3-816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6:36.34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0 174 15191,'248'-80'368,"-236"76"-169,0 0 0,0-1 0,21-12-1,-31 15-88,12-6 295,0 0 0,0 0 0,0 2 1,1-1-1,0 2 0,0 0 0,1 1 1,-1 0-1,1 2 0,30-3 1,-46 8-129,1 43 178,-1 9-283,-7 71-1,3-98-141,-4 29 542,-2 83 0,10-139-567,0-1 0,0 1 0,0-1 0,0 0 0,0 1 0,0-1-1,0 0 1,0 1 0,0-1 0,0 1 0,0-1 0,0 0 0,0 1 0,1-1 0,-1 0 0,0 1 0,0-1 0,1 0 0,-1 1 0,0-1 0,0 0 0,1 0 0,-1 1 0,0-1 0,1 0 0,-1 0 0,0 1 0,1-1 0,-1 0 0,4 2 27,1 0-1,-1-1 1,0 1 0,0-1 0,1 0-1,-1 0 1,9 0 0,40-1 200,-28 0-131,-6 0-49,53-2 237,-63 1-248,-1 0 0,1-1 0,0 0-1,-1-1 1,1 0 0,9-4 0,14-11 26,55-39-1,-86 56-362,1 0 250,1-1-1,-1 1 1,0-1-1,-1 0 1,1 1-1,0-1 1,0 0-1,-1 0 1,1 0-1,0-3 1,1-9-8332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6:36.74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64 113 14006,'0'0'4803,"0"224"-4515,14-197-112,-4-4 240,-5-11-304,-1 3-80,1-38-18456</inkml:trace>
  <inkml:trace contextRef="#ctx0" brushRef="#br0" timeOffset="1">64 113 13190,'-52'62'1425,"52"-62"-1388,0 0 0,0 0 0,-1 1 0,1-1 0,0 0 0,0 0 0,0 0 0,0 1 0,0-1 0,-1 0 0,1 0 0,0 0 0,0 0 0,0 1 0,-1-1 0,1 0 1,0 0-1,0 0 0,-1 0 0,1 0 0,0 0 0,0 0 0,-1 0 0,1 0 0,0 0 0,0 0 0,-1 0 0,1 0 0,0 0 0,0 0 0,-1 0 0,1 0 0,0 0 0,0 0 0,-1 0 0,1 0 1,0 0-1,0 0 0,0 0 0,-1-1 0,1 1 0,0 0 0,0 0 0,0 0 0,-1 0 0,1-1 0,0 1 0,0 0 0,0 0 0,0 0 0,-1-1 0,1 1 0,0 0 0,0 0 0,0-1 0,0 1 1,0 0-1,0 0 0,0 0 0,0-1 0,0 1 0,0 0 0,0 0 0,0-1 0,0 1 0,0 0 0,0 0 0,0-1 0,0-24 1447,0 19-1298,1 4-125,-1 0 0,0-1 0,0 1 0,1 0 0,-1 0 0,1 0 0,0 0 1,0 0-1,0 0 0,0 0 0,0 0 0,0 0 0,0 1 0,0-1 0,4-3 0,1 0 140,0-1 0,14-8-1,-5 4 16,13-14 35,-21 17-215,1 1 0,0-1 0,0 1 0,1 1 0,14-8 0,-8 12-2532,-12 1 843,-2 13-3776,-2 37 147,-7-9 1008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6:37.093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0 113 7299,'0'0'10944,"28"-16"-10232,88-48-327,-89 49-270,-26 14-103,1 0 0,-1 0 0,0 0 0,1 0 0,-1 0 0,1 0 0,-1 1 0,1-1 0,-1 1 1,1-1-1,-1 1 0,1 0 0,0 0 0,2-1 0,-3 1-14,-1 0 1,0 0 0,1 0 0,-1 0-1,1 0 1,-1 0 0,0 0-1,1 0 1,-1 0 0,1 0 0,-1-1-1,0 1 1,1 0 0,-1 0 0,0 0-1,1-1 1,-1 1 0,0 0-1,0 0 1,1-1 0,-1 1 0,0 0-1,0-1 1,1 1 0,-1 0 0,0-1-1,1 0-30,0 0-400,-5 17-3002,-4 3 1992,-1-1 0,-21 32 0,-5 10-1112,-5 23 90,33-65 3667,1 0-1,-8 34 1,13-42 4141,7-14-3479,14-10-712,192-144 3219,-211 157-4377,7-5-180,-1 0-1,0-1 1,0 0 0,-1 0 0,0 0-1,10-17 1,-15 22-431,0 0 0,0 0-1,-1 0 1,1 0 0,0 0-1,0-4 1,-1-10-8177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6:38.46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0 159 16840,'0'0'5282,"283"-147"-5282,-254 139-272,-10 4-1041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6:39.60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0 186 12005,'0'0'8837,"298"-135"-8309,-236 115-336,-14 5-192,-14 3-993,-10 8-1424,-15 4-3233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3:47.48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0 384 24575,'0'14'0,"1"1"0,0-1 0,4 17 0,-4-25 0,1 0 0,0 1 0,0-1 0,1 0 0,0 0 0,0 0 0,0-1 0,1 1 0,5 6 0,46 47 0,-50-55 0,-1-1 0,1 1 0,0-1 0,-1 1 0,10 3 0,-8-4 0,0 0 0,-1 1 0,10 7 0,-8-6 0,0 0 0,0 0 0,1 0 0,-1-1 0,17 6 0,11 7 0,44 25 0,-62-35 0,-1-1 0,1 0 0,26 4 0,-11-2 0,-19-4 0,15 7 0,8 2 0,-3 1 0,-25-10 0,1 0 0,11 2 0,64 17 0,-51-8 0,-27-12 0,-1 0 0,1 0 0,0 0 0,0-1 0,1 0 0,6 1 0,0 0 0,1 0 0,20 8 0,-24-7 0,1 0 0,0-1 0,0 0 0,0-1 0,15 1 0,186-2-699,-98-2 268,-96 0-102,-1-2 0,1 0 0,-1 0 0,29-11 0,-15 5 162,8-5 371,-27 9 0,0 1 0,21-5 0,-15 6-61,0-1 0,-1 0 0,0-1 1,18-8-1,43-22 61,-16 8 156,-38 17 820,-1-1 1,23-15 0,-16 8 89,5-4-719,-22 13-361,16-9-1,-23 15 15,0 0 0,0-1 0,-1 0 0,0 0 0,0-1 0,0 1 0,0-1 0,0 0 0,-1-1 0,0 1 0,0-1 0,4-8 0,-6 10-65,1 0-1,1 0 1,-1 0-1,0 0 1,8-7-1,8-7-5586,-12 9 5504,0-1 0,0 0 1,-1 0-1,9-20 0,26-42 148,-7 9 0,4 0 0,-24 37 3392,19-28 0,-18 32-3392,20-22 0,-30 38 0,-1-1 0,9-15 0,2-2 0,-11 18-120,9-14 374,-13 18-354,1 1 0,0 0 0,-1 0 0,0-1 0,1 1 0,-1 0 0,0-1 0,1 1 0,-1 0 1,0-1-1,0 1 0,0 0 0,0-1 0,-1-2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6:40.27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0 137 13782,'0'0'5243,"42"-23"-4350,-42 23-893,173-90 942,-161 84-770,1 1 0,17-6 0,-28 11-102,1-1 0,0 1 1,-1 0-1,1-1 0,0 1 0,0 0 0,2 1 1,7 0 308,-12-1-341,1 0-1,-1 0 1,1 0 0,-1 0-1,1 0 1,-1 0 0,0 0-1,1 0 1,-1 0 0,1 0-1,-1 1 1,1-1 0,-1 0-1,0 0 1,1 0 0,-1 1-1,1-1 1,-1 0 0,0 1-1,1-1 1,-1 0 0,0 1-1,0-1 1,1 0 0,-1 1-1,0-1 1,0 1 0,1-1-1,-1 0 1,0 1 0,0-1-1,0 1 1,1 18 628,-2-9-502,1-7-116,0 12 75,0 1 1,-1-1-1,-6 28 0,-21 39 16,0-3-54,25-67-23,0 0 0,0 0 0,1 0 0,0 19 0,2 13 183,0-44-583,24 9-8661,0 6 2471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6:40.64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5 1 18889,'0'0'9332,"-5"8"-10597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37:00.20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1825 163 1249,'0'0'10850,"-45"-10"-8380,45 10-2470,-194-41 2682,169 36-1922,0 2 0,-43 0 1,25 3 133,-156 3 2058,145 1-2079,-91 18 0,46 0-71,2 5 0,-179 74 0,246-86-719,1 0 0,0 2 0,2 1 0,0 1 0,0 1 0,2 2 0,-41 44 0,32-25-2,2 2 1,2 1-1,1 1 0,3 1 0,2 2 1,1 0-1,3 2 0,-14 55 0,22-55-25,1 0-1,3 1 0,2 1 0,2-1 1,3 1-1,6 69 0,-2-97-22,1-1 1,0 1-1,2-1 0,1 0 0,0 0 1,2-1-1,16 31 0,-7-22 19,2-1 1,0-1-1,2-1 1,35 35-1,-27-34-11,1-2 0,2-1-1,0-1 1,2-2 0,0-1-1,2-2 1,72 29 0,-34-23-11,1-4 0,1-2 0,96 11 0,246 4 25,1-34-59,-171-20-50,-174 7 48,-1-3 0,-1-3 0,-1-4 0,-1-2 0,-1-4 0,77-42 0,-110 49 10,0-1 0,-1-3 1,-1-1-1,61-58 0,-72 57 4,0 0 0,-2-1 0,-1-1 0,-1-2 0,-1 0 0,19-45 0,-23 38-1,-1 0 1,-2-1 0,-2 0-1,-1-1 1,6-69-1,-11-52 1,-4 116 4,-9-65 0,5 89-10,0 1 1,-1 0 0,-1 1 0,-1-1-1,-14-28 1,5 19-1,-1 2 0,-1 0-1,-2 2 1,0 0 0,-2 1-1,-37-32 1,15 19 1,-2 3 0,-93-54 1,52 43-2,-3 3 1,-2 4-1,-103-27 1,-296-42-229,313 83-994,-293-1 1,471 25 1219,-165 5-4349,22 21-3489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3:47.49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1 631 16359,'40'0'267,"395"0"1086,-121 0-38,97 0 62,100-6-185,81-23-365,63-14-133,52-7-80,38 1-33,1554-81 318,-1590 98-816,-52 12 8,-66 6 10,-73 5-56,-80 3 14,-89 2-19,-80 3 30,-77 1-36,5 0 25,-142 0 13,-54 0 93,2 0-101,52 3-13,-34-1-46,101 8 51,86 0 153,102-3 137,107-6-9,100-2-60,90-11-112,69-29-135,45-17-25,415-24 39,6 26 24,-410 40-57,-40 12 5,-30 4 75,-35 9 42,-46 14-64,-58 0-58,-74-9-19,-67-4-24,-60-2 32,-50 0 35,-49 3-17,-51 4-12,-122-10 0,93 24 1,-136-27-13,0 1 0,-1-1 0,1 1 0,10 7 1,-3-3-70,-8-4 69,0-1 1,0 0-1,0 0 1,0-1-1,0 0 0,8 1 1,4 1 9,132 16 21,-120-16-28,124 15-19,40 4 20,296 44-6,6 33-67,-176-18 43,55 24 5,67 19 27,69 9 27,750 135 24,17-114-150,-976-141 85,-77-11 25,-65-2-8,2 0-177,-162 0 131,1 0-1,0 0 1,0 0-1,0 0 1,0 0-1,0 0 1,0 0-1,-1 0 1,1 0-1,0 0 0,0 0 1,0-1-1,0 1 1,-1 0-1,1-1 1,0 1-1,0-1 1,-1 1-1,1-1 1,0 1-1,-1-1 1,1 1-1,0-1 1,-1 0-1,2-1 0,-2 1-62,0 0 0,0-1 0,1 1 0,-1-1 0,0 1 0,0-1-1,0 1 1,0-1 0,-1 1 0,0-3 0,0-3-425,1 5 271,0 0 1,-1 0-1,1-1 0,-1 1 1,1 0-1,-1 0 0,0 0 1,0 0-1,0 0 1,0 0-1,0 0 0,-1 0 1,1 0-1,-1 0 1,-1-1-1,-6-3-1131,1 0 0,-1 1 0,0 0 0,-11-4 0,20 9 1385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4:41.80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1 208,'0'0'0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4:43.270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392 36 5555,'84'-28'1867,"-67"22"10525,-18 6-12294,0 0 0,0 0-1,0-1 1,1 1 0,-1 0-1,0 0 1,0 0-1,0 0 1,0 0 0,1 0-1,-1 0 1,0 0 0,0 0-1,0 1 1,1-1-1,-1 0 1,0 0 0,0 1-1,-1 0 1,-14 10 28,-52 53 365,-91 110-1,140-149-439,1 2-1,1 0 1,-26 58-1,-23 95 183,51-132-155,3 1-1,-6 49 0,6-3 53,1 106-1,10-126-28,4 108 212,-1-167-290,1 0 0,0 0 0,0-1 0,2 0 0,0 0 0,1 0 1,0 0-1,1-1 0,1 0 0,0 0 0,20 24 0,-27-37-14,1 1-1,-1-1 0,0 0 1,0 1-1,0-1 0,1 1 1,-1 0-1,-1-1 0,1 1 1,0 0-1,0 0 0,-1 0 1,1-1-1,-1 1 0,1 0 1,-1 0-1,0 0 1,0 0-1,0 0 0,0 0 1,0 0-1,-1 2 0,16-4 40,-12-1-48,0 1 0,0-1 0,0 0 0,0 0 0,0-1 0,0 1 0,0-1 0,0 1 0,0-1 0,-1 0 0,1 0 0,4-4 0,7-6 0,97-58 0,3-3 0,195-125-26,-23 52 34,-219 115-6,146-63 22,-109 52 33,205-77 150,-36 9-53,-86 34-81,-95 43-37,0 5-1,116-21 1,-198 47-25,1 1 1,21-1 0,-32 2 49,5-1-42,7-3-24,0 0 0,0 0 0,0 1 0,0 1 0,22-2 0,-32 4 19,-2-2-8,0 3 129,-1 3-133,0 0 0,0 0 0,0 0 0,-1 0 0,1 0 0,-1 0 0,0 0 1,0 0-1,0-1 0,0 1 0,-1-1 0,-2 4 0,-6 8 6,-14 26 4,-24 57 1,8-14-6,2-15-4,-4-2 0,-2-1 0,-3-3 1,-86 88-1,65-81 5,-111 87 1,148-133-5,-1-1 0,-1-2 0,-1-1 0,-1-2 0,-1-1 0,-54 16 0,56-23 7,-1-2-1,0-2 1,0-1 0,-53 0-1,-628-5 247,663-2-86,-61-11 0,111 12-167,-19-2 10,22 3-113,1 0-65,0 0 0,-1-1 0,1 1 0,0 0 0,-1-1-1,1 1 1,0 0 0,-1 0 0,1-1 0,-1 1 0,1 0 0,0 0 0,-1 0 0,1-1 0,-1 1-1,1 0 1,-1 0 0,1 0 0,-1 0 0,1 0 0,0 0 0,-2 0 0,1 0-270,0 0 0,0 0 1,0 0-1,0-1 0,0 1 1,0 0-1,0-1 1,0 1-1,0 0 0,0-1 1,0 1-1,0-1 0,1 1 1,-1-1-1,0 0 0,-1-1 1,-3-8-3828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4:44.48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487 1454 10773,'0'0'7611,"-9"-2"-6744,2 1-670,3 0-116,1 1 0,0-1 1,-1 0-1,1 0 1,0 0-1,0 0 1,-1 0-1,1-1 1,0 1-1,0-1 1,0 0-1,1 0 0,-1 0 1,0 0-1,-3-5 1,-22-25 613,1-1 0,2-1 1,2-1-1,-27-52 0,-5-42-128,28 64 167,-46-84 1,56 120-666,2 0 1,1-1 0,2 0-1,0-1 1,3 0-1,0-1 1,2 0 0,1-1-1,2 1 1,0-52-1,4-74 38,0 153-105,0 0-1,1-1 1,-1 1-1,1 0 1,0 0-1,1 0 1,0 0-1,2-6 1,2-1 2,1 2 0,10-14 1,-6 10-4,1 0 0,26-21 0,-18 17 1,-4 4-6,1 1 0,36-20 0,-38 24 11,-1 1 4,1 1-1,0 0 1,0 1 0,0 1 0,1 1-1,0 0 1,20-2 0,118-3 47,-108 8-55,193-2 23,-234 3-24,1 1 0,0-1 0,0 1 0,-1 1 0,1-1 0,0 1 0,-1 0 1,0 0-1,1 0 0,-1 1 0,0 0 0,0 0 0,0 0 0,7 8 0,1 1 4,0 2-1,-1 0 1,14 20 0,-12-12-5,0 0 1,-2 1 0,15 37-1,20 78 14,75 330 46,-96-337-1,15 64 35,-33-162-92,6 21-9,-12-44 68,-3-21-7337,1 9 6589,0-1-1,-1 0 1,0 0 0,-1-4-1,-4-5-4328,-15-21-1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4:44.97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38 154 12182,'0'0'6432,"3"-24"-5947,0-3-235,12-44-1,-15 69-231,0 1-1,1-1 0,0 1 1,-1-1-1,1 1 0,0-1 1,0 1-1,0 0 0,0-1 1,0 1-1,0 0 0,0 0 1,3-2-1,-3 2 3,0 1 1,0-1-1,0 1 0,0-1 0,0 1 0,1 0 1,-1 0-1,0 0 0,0-1 0,1 1 1,0 1-1,8-2 146,-5 1-90,0 0 0,-1 0 0,1 0 0,-1 0-1,1 1 1,-1 0 0,1 0 0,-1 0 0,0 0-1,6 3 1,1 4 51,0 0 0,-1 1 0,0 0 0,0 1 0,-1 0 0,14 18 0,-21-25-107,0 0 0,0 0 1,-1 0-1,1 1 0,-1-1 0,0 0 1,0 1-1,0-1 0,0 1 0,-1-1 1,1 1-1,-1-1 0,0 1 1,0 5-1,0-8-16,0 0 1,0-1-1,0 1 0,0 0 1,0 0-1,0 0 0,-1 0 1,1 0-1,0 0 0,0-1 1,-1 1-1,1 0 0,0 0 1,-1 0-1,1-1 1,-1 1-1,0 0 0,1 0 1,-2 0-1,0 0 4,0 1 1,0-1 0,-1 0-1,1 0 1,0 0-1,-5 1 1,-6 2 12,0-2 0,0 1 1,-1-1-1,-16-1 1,-59-3 92,86 2-106,1 0-1,0 0 1,0 0 0,-1-1 0,1 1-1,0-1 1,0 1 0,0-1-1,0 0 1,-1 0 0,1 0-1,0 0 1,1 0 0,-1 0 0,-3-3-1,4 2 3,-1 0 0,1 0-1,-1-1 1,1 1 0,0 0-1,0 0 1,0-1 0,0 1-1,0-1 1,1 1 0,-1-1-1,1 1 1,-1-5 0,1 2 13,-1-5 31,0-21 0,1 29-52,0 0 0,1 0 0,-1 0 0,0-1 0,1 1 0,0 0 0,-1 0 0,1 0 0,0 0 0,0 0 0,0 0 0,0 0 0,0 0 0,1 0 0,1-1 0,7-5-19,1 1 1,0 0-1,1 1 1,0 1 0,17-6-1,-17 6-98,-7 3-329,1 0-1,-1 0 1,10-1 0,8 1-6962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4:45.79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 8292,'0'0'8393,"16"0"-7011,15 0-912,127 1 1781,-135 1-1930,-1 2 1,37 8-1,42 21 284,-55-15-373,-1 2-1,0 3 1,-1 1 0,-2 2 0,0 2 0,-2 2-1,38 36 1,-54-43-127,-1 2 0,-1 0 0,-1 2 0,20 33-1,60 124 103,12 21-162,-108-196-58,-5-8-38,1 0-1,-1 1 1,1-1-1,-1 0 1,1 0 0,0 0-1,-1 0 1,1 0-1,0 0 1,2 2-1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4:47.24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1047 0 11157,'0'0'6499,"0"14"-5600,0 94 368,0-77-839,0-1-1,-3 0 1,-8 49 0,-84 238 992,0 0-631,88-287-705,-55 217 360,20-110-241,-39 149 47,53-154-228,-17 68 2,18-88-16,-28 89 8,-53 81 53,32-87-69,48-98 23,-2 8-1,-33 41 8,38-90-12,-34 105 12,25-63 12,13-32-16,15-43-16,-2 0 0,-15 33 0,20-51-9,3-5-1,-1 1 0,1-1-1,0 1 1,-1 0-1,1-1 1,0 1 0,0-1-1,0 1 1,-1 0 0,1-1-1,0 1 1,0 0 0,0-1-1,0 1 1,0 0 0,0 0-1,0 0-28,-2-7-4827,1 5 4431,1-1 0,0 1 0,-1-1 0,1 1 0,0-1 0,0-1 0,-1-4-1122,-3-8-3143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09:13:34.68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570 0 24575,'-1'0'0,"0"1"0,0-1 0,0 0 0,-1 1 0,1-1 0,0 0 0,0 1 0,0 0 0,0-1 0,1 1 0,-1-1 0,0 1 0,-1 1 0,-12 13 0,9-10 0,-6 7 0,4-5 0,1 0 0,-12 16 0,6-5 0,-1-1 0,-1-1 0,-21 20 0,7-11 0,17-16 0,1 0 0,-13 15 0,11-10 0,3-3 0,-9 14 0,0 0 0,13-19 0,0 1 0,0 0 0,-5 12 0,-36 68-680,16-34 346,19-33 334,5-10 0,1 0 0,0 0 0,1 1 0,-5 15 0,2-4 0,-10 26 0,-5 13 0,-8 33-2041,19-60 2041,2 0 0,-8 50 0,5-12 0,7-46 0,1 1 0,-1 28 0,0 63-1144,-1 40-591,7 79-1170,-1-221 2905,1 0 0,1 0 0,1-1 0,7 26 0,26 57 0,-6-20 0,-14-36-26,1-1 0,3 0 0,1-1 0,1-1 0,30 36 0,5-8 55,-20-27 1193,-27-29-1239,1-1-1,0 0 0,1-1 0,15 10 1,22 18 1057,-44-33-1013,1 0-1,-1-1 1,1 1 0,-1-1 0,1 0-1,7 2 1,39 11-28,-9-3 2811,-33-10-1970,1 0 0,-1-1 0,17 2 0,13-2-1769,-26-2-5897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3:49.90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95 0 24575,'-3'0'0,"-1"1"0,1-1 0,0 1 0,-1-1 0,1 1 0,-1 0 0,1 0 0,0 1 0,0-1 0,0 0 0,0 1 0,0 0 0,0 0 0,-3 2 0,4-2 0,1-1 0,0 0 0,0 1 0,0-1 0,0 0 0,0 1 0,0-1 0,0 1 0,0 0 0,0-1 0,0 1 0,1 0 0,-1-1 0,1 1 0,0 0 0,-1 0 0,1 0 0,0-1 0,0 1 0,0 0 0,0 0 0,0 0 0,1-1 0,-1 1 0,0 0 0,1 0 0,-1-1 0,2 4 0,8 13 0,0-1 0,15 21 0,7 12 0,-24-36 0,-1-1 0,14 19 0,-8-13 0,8 10 0,29 19 0,-40-40 0,7 9 0,-13-12 0,1-1 0,-1 1 0,1-1 0,8 6 0,-6-6 0,-1 1 0,8 7 0,-3-1 0,1-1 0,1-1 0,-1 0 0,17 8 0,-12-8 0,-9-4 0,1-1 0,11 4 0,1 0 0,-8-3 0,-1 0 0,1-1 0,0-1 0,0 0 0,1-1 0,-1 0 0,17-1 0,-24 0-105,1-1 1,-1 2-1,0-1 0,1 0 0,7 4 1,-6-2-37,1 0-1,10 1 1,15-1 141,67-3 0,-42-1 0,227 1-1589,-208-6 1099,-2 0-613,-34 6 1028,42-1-324,-71 0 347,0-1 1,0 0-1,0-1 0,18-6 1,28-9 528,-9 5-115,-47 11-362,66-24 0,-45 13 0,34-24 0,-3 1 0,-40 27 612,-1-1 0,0 0-1,19-18 1,-26 22-409,0 0 1,10-6-1,2-1 75,5-6-278,12-10 0,-23 19 0,21-20 0,5-3 0,-35 29 113,0 0 0,1-1 0,-1 1 1,-1-1-1,1 0 0,5-10 0,-14 23-113,-1-1 0,-9 9 0,-9 14 0,5-10 0,14-15 0,0 0 0,1 0 0,-5 7 0,-2 4-59,-14 15-1,13-17-189,-17 26 0,14-17-183,-32 38 1,11-16 70,-49 64-211,42-59 572,-18 18-530,0 0 3,45-50 590,-1 0-1,-27 23 1,4-5 0,11-10 710,-34 23-1,37-31-404,17-11-45,-1-1 0,-14 6 0,3-2-256,9-4-23,-1-1-1,-1 0 0,1-1 0,0-1 0,-20 3 0,-7 1-32,10 3-11,24-7 0,-1 0 0,0-1 0,-9 2 0,-13-2 2,0 0-1,-37-3 0,14-1-259,26 2-611,-51-7-1,9-2 496,-37-8-354,93 14 574,-18-8 1,-8-3-122,18 7 275,1 0 0,-25-13 0,20 7 0,16 8 0,-1 0 0,0 1 0,-13-4 0,9 4 0,0-1 0,1 0 0,-1 0 0,-14-10 0,26 14 0,-74-47 1351,63 40-912,-1 0 0,0 0-1,-23-9 1,27 13-79,-50-21-149,38 15-211,7 4 0,1-1 0,0-1 0,0 0 0,0 0 0,-11-11 0,21 16 0,1 0 0,0 0 0,1 1 0,-1-1 0,0-1 0,1 1 0,-1 0 0,1 0 0,0 0 0,0-1 0,-1-5 0,2 7 0,0 0 0,-1 0 0,1 1 0,0-1 0,0 0 0,0 0 0,0 0 0,0 0 0,1 0 0,-1 0 0,1 0 0,-1 0 0,1 0 0,-1 1 0,1-1 0,0 0 0,0 0 0,0 1 0,0-1 0,0 1 0,2-3 0,-2 4 0,0-1 0,0 1 0,0-1 0,0 1 0,0 0 0,0 0 0,0-1 0,0 1 0,0 0 0,0 0 0,0 0 0,0 0 0,0 0 0,0 0 0,0 0 0,0 1 0,-1-1 0,1 0 0,0 0 0,0 1 0,0-1 0,0 1 0,0-1 0,0 1 0,0-1 0,-1 1 0,1-1 0,1 2 0,3 3 0,0-1 0,8 10 0,-11-12 0,28 31 0,-16-19 0,0 1 0,18 27 0,-25-32 0,1 1 0,0-2 0,15 16 0,33 22 0,-31-26 0,-4-4-502,-8-7 352,20 21 0,-28-26 148,1-1 0,-1 0 1,1 0-1,-1-1 0,1 1 0,8 2 0,9 6 0,10 7-98,1-1 1,66 24-1,-85-36 39,17 9-1,-19-9 66,0 0-1,16 5 1,13 3-4,-29-8 0,1-1 0,0-1 0,16 2 0,-15-3 0,65 5 0,-71-7 0,-1 0 0,0 1 0,1-1 0,9 5 0,-8-3 0,-1 0 0,19 2 0,124-3 0,-78-4 0,-28 3 27,53-2-389,-72-2 318,27-7 0,-4 1 20,-28 5 187,1-2 0,-1 0 0,26-12 0,-42 16-158,19-7-5,-17 7 0,-1 0 0,0-1 0,0 0 0,0 0 0,0 0 0,0-1 0,-1 0 0,8-6 0,-5 2 165,0 1 1,11-7-1,-12 9-82,-1 0 0,0 0 0,0-1 0,-1 0 0,8-8 0,-13 13-80,9-12 7,14-22 1,-20 30-11,0-1 0,0 1 0,7-7 0,9-11 0,-8 5 0,24-23 0,-26 30 0,-1-1 0,0 0 0,12-22 0,-12 19 0,14-19 0,20-26 0,-23 30 0,17-19 0,7-11 0,-43 59 0,-1 0 0,1 0 0,0 1 0,-1-1 0,1 0 0,0 0 0,0 0 0,0 1 0,0-1 0,-1 1 0,1-1 0,0 0 0,2 0 0,-2 1 0,-1 0 0,0 0 0,0 0 0,0 0 0,1 0 0,-1 0 0,0 0 0,0 0 0,0 0 0,1 0 0,-1 0 0,0 0 0,0 0 0,0 0 0,1 0 0,-1 0 0,0 0 0,0 1 0,0-1 0,0 0 0,1 0 0,-1 0 0,0 0 0,0 0 0,0 0 0,0 1 0,1-1 0,-1 1 0,0-1 0,0 1 0,1-1 0,-1 1 0,0 0 0,0-1 0,0 1 0,0-1 0,0 1 0,0 0 0,0-1 0,0 1 0,0 1 0,-3 8 0,1 1 0,-1-1 0,-1 1 0,0-1 0,-7 12 0,-7 20 0,-6 11 0,12-26 0,-11 28-229,10-20-424,12-28 553,-1-1 0,0 1 0,-1-1 1,1 0-1,-1 0 0,-7 11 0,2-6 100,-10 18 0,11-17 0,-12 15 0,14-20 0,0 1 0,-6 14 0,-2 2 0,-2 7 551,14-26-422,-1 1 0,0-2-1,-1 1 1,1 0 0,-1 0 0,0-1-1,-6 8 1,-6 4-129,-18 25 0,7-8 0,8-6 0,14-20 0,0 0 0,-7 8 0,-52 52 0,58-62-65,0 0 0,-1 0-1,1-1 1,-1 1 0,-11 5 0,-14 11-141,9-4 206,-1-1 0,-1-1 0,0-1 0,-38 16 0,-8-7-635,13 1 635,26-11-1569,22-9 643,0 0-1,-1 0 1,1-1 0,-19 3-1,18-4 927,0 0 0,-14 6 0,15-5 0,0-1 0,0 1 0,-15 1 0,-74 3 3708,19-1-669,-41-7-3591,43 0 752,-133 1-200,202-1-26,1 0-1,-1 0 1,1-1-1,0 1 1,0-2 0,-12-4-1,-9-3-31,22 7 58,0 1 0,1 0 0,-1-1 0,1 0 0,0-1 0,-8-6 0,-28-28 0,30 27 0,-30-25 0,35 30 0,0 1 0,1-1 0,-1-1 0,-4-7 0,5 7 0,0 0 0,-1 1 0,-11-11 0,1 2 489,-23-25 0,14 13-186,24 25-303,-3-2 0,-1-1 0,1 1 0,-1 0 0,0 0 0,-7-4 0,4 3 0,0 0 0,-9-8 0,-13-8 0,28 20 0,0-1 0,0 1 0,0 0 0,0-1 0,0 1 0,1-1 0,-1 0 0,0 1 0,-2-5 0,4 6 0,0 0 0,0 0 0,0 0 0,1-1 0,-1 1 0,0 0 0,0 0 0,0 0 0,0 0 0,0 0 0,0 0 0,0-1 0,1 1 0,-1 0 0,0 0 0,0 0 0,0 0 0,0 0 0,0 0 0,1 0 0,-1 0 0,0 0 0,0 0 0,0 0 0,0 0 0,1 0 0,-1 0 0,0 0 0,0 0 0,0 0 0,0 0 0,1 0 0,-1 0 0,0 0 0,0 0 0,0 0 0,0 0 0,1 0 0,-1 0 0,0 0 0,0 0 0,0 1 0,9 0 0,-3 2 0,-1 0 0,0 0 0,1 1 0,-1 0 0,-1-1 0,1 2 0,-1-1 0,5 5 0,3 3 0,-6-5 0,1-1 0,-2 1 0,1 0 0,-1 0 0,0 1 0,0 0 0,5 12 0,1 2 0,-4-6 0,9 26 0,-12-30 0,1 0 0,-1 0 0,2 0 0,10 16 0,14 24 0,-16-30 0,-10-16 0,-1 0 0,1-1 0,6 8 0,-3-5 0,13 14 0,32 27 0,-24-29 0,-16-12 0,19 18 0,-26-22 0,-1 0 0,1 0 0,7 3 0,-7-4 0,0 0 0,-1 1 0,6 3 0,-5-2 0,1-1 0,-1 0 0,1 0 0,0-1 0,7 3 0,-5-2 0,-1 0 0,13 9 0,-6-4 0,-1 0 0,1-1 0,26 10 0,-14-6 0,35 16 0,7 8 0,-61-33 0,0 1 0,0-1 0,1-1 0,-1 1 0,1-1 0,9 1 0,-8-1 0,0 0 0,0 0 0,0 1 0,9 4 0,-10-4 0,0 0 0,0-1 0,0 0 0,1 0 0,-1-1 0,0 0 0,16 0 0,21 2 0,-1 2 0,0-2 0,53-4 0,-31 0 0,-61 1 0,5 1 0,1-1 0,-1 0 0,1-1 0,-1-1 0,1 1 0,-1-2 0,17-5 0,-15 3 0,-1 0 0,1-1 0,-1-1 0,0 1 0,0-2 0,-1 0 0,0 0 0,-1-1 0,1 0 0,-2-1 0,12-14 0,-1-3-48,34-35 1,23-26-432,-62 72 594,0 0 0,1 2 0,0 0-1,28-20 1,28-24-115,-47 42 0,32-17 0,-49 28 0,1 1 0,-2-1 0,1-1 0,0 1 0,7-9 0,26-33 0,-31 36 120,-5 7-321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4:49.16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721 206 5442,'0'0'9138,"0"0"-9049,0 0-1,0-1 0,0 1 1,0 0-1,1 0 1,-1 0-1,0-1 1,0 1-1,0 0 1,0 0-1,0 0 1,0-1-1,0 1 1,0 0-1,0 0 1,0-1-1,0 1 1,0 0-1,0 0 1,0 0-1,0-1 1,0 1-1,0 0 1,0 0-1,-1-1 1,-4 0 3890,-171 1-2087,167-1-1842,1 2 1,0-1-1,0 1 1,0 0-1,0 1 1,0 0-1,0 0 1,1 1-1,-1 0 1,1 0-1,-1 0 1,-7 7-1,-19 11 69,-1-1-1,0-2 1,-39 14 0,43-21-10,0 2 0,0 1-1,1 2 1,-41 28 0,55-33-18,11-8-49,1 0 1,-1 0-1,1 0 0,-1 1 1,1-1-1,1 1 0,-6 7 1,8-11-34,1 1 0,0 0 1,-1-1-1,1 1 0,0-1 1,0 1-1,0 0 0,0-1 1,0 1-1,0 0 0,0-1 1,0 1-1,0 0 0,0-1 1,0 1-1,0 0 0,0-1 1,0 1-1,0-1 0,1 1 1,-1 0-1,0-1 0,0 1 1,1-1-1,-1 1 0,1 0 1,-1-1-1,0 1 1,1-1-1,-1 0 0,1 1 1,-1-1-1,1 1 0,-1-1 1,1 0-1,0 1 0,-1-1 1,1 0-1,-1 1 0,1-1 1,0 0-1,-1 0 0,2 0 1,115 29 226,-37-10-67,240 57 642,-127-41-134,4-15-271,-181-19-390,118 10 175,298 29 51,-132-11-93,196 5 221,1-27-247,-447-7-105,340-7 117,-29 2-8,39-2-33,-389 6-90,283-23 213,118 2-43,-378 21-180,158-18 74,-148 13-37,97-16-15,32-4-45,-103 20 23,-30 3 6,1-2 0,73-17 1,-108 20-1,124-44 0,-36 10 0,-89 34 1,-1 0 0,0 0 1,0 0-1,0 0 0,0-1 1,0 1-1,0-1 1,5-5-1,11-8-3,97-64-73,-88 54 30,-1 5 22,11-8-66,-37 27 83,1 0 1,9 1-16,-11 1 21,-1 0 0,0 0 0,0 0 0,1 0 0,-1 0-1,0 0 1,0 0 0,0 0 0,1 0 0,-1 0 0,0-1 0,0 1 0,0 0 0,1 0 0,-1 0-1,0 0 1,0 0 0,0-1 0,1 1 0,-1 0 0,0 0 0,0 0 0,0-1 0,0 1 0,0 0-1,0 0 1,0-1 0,0 1 0,1 0 0,-1 0 0,0-1 0,0 1 0,0 0 0,0-12-9,0 0-30,2 8 30,-1 0-1,0-1 0,-1 1 1,1-7-1,-1 10 11,0-1 0,0 0 0,0 1 0,0-1 0,0 0 0,-1 1 0,1-1 0,-1 0 0,1 1 0,-1-1 0,0 1 0,1-1 0,-1 1 0,0-1 0,-2-2 0,-8-5-1,0 1 0,-24-15 0,31 21 0,-17-10 2,0 1-1,0 1 0,-1 1 0,-1 2 0,-44-11 0,-121-7 6,183 24-7,-109-8-126,-151-22-3278,256 29 3070,2 1-212,-1 0 1,1-1-1,0 0 0,0 0 0,0-1 0,0 0 0,-7-4 0,13 7 197,1-1 0,-1 0 0,0 1 0,0-1-1,0 0 1,1 0 0,-1 0 0,0 0 0,1 1-1,-1-1 1,1 0 0,-1 0 0,1 0 0,0 0 0,-1 0-1,1-2 1,-2-20-10853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4:53.01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0 9941,'0'0'5583,"4"19"-4113,0-2-1105,4 17 562,22 55 1,129 365 3375,-105-291-3716,102 290 406,-82-266-743,-7-20-145,72 224 327,25 56 188,-78-219-493,-52-127-90,-5 1 1,28 187-1,-32-159-32,-1-13-2,3 45 7,24 172 9,-46-121-177,-5-138 55,1-75-312,-1 0 389,0 0 0,0 0-1,0 0 1,0 0 0,0 0 0,0 0 0,0 0 0,1 0 0,-1 0 0,0 0 0,0 0 0,0 0-1,0 0 1,0 0 0,0 0 0,0 0 0,1 0 0,-1 0 0,0 0 0,0 0 0,0 0 0,0 0 0,0 0-1,0 0 1,0 0 0,0 0 0,1 0 0,-1 0 0,0-1 0,0 1 0,0 0 0,0 0 0,0 0 0,0 0-1,0 0 1,0 0 0,0 0 0,0 0 0,0 0 0,0 0 0,0-1 0,0 1 0,0 0 0,0 0 0,1 0-1,-1 0 1,0 0 0,0 0 0,0 0 0,0-1 0,0 1 0,0 0 0,-1 0 0,1 0 0,0 0-1,0 0 1,0 0 0,0 0 0,0-1 0,0 1 0,0 0 0,5-109-7036,-5 64 1067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4:54.21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119 94 8148,'0'0'8203,"-6"-15"-7616,-18-44-184,19 41 133,5 18-525,0 0 0,0 0 0,0 0 0,0 0 0,0 0 1,0 0-1,0 0 0,0 0 0,0 0 0,0 0 0,0 0 1,0 0-1,0 0 0,0-1 0,0 1 0,0 0 0,0 0 1,0 0-1,0 0 0,0 0 0,0 0 0,0 0 0,0 0 1,0 0-1,0 0 0,0 0 0,0 0 0,0 0 0,1 0 1,-1 0-1,0 0 0,0 0 0,0 0 0,0 0 0,0 0 1,0 0-1,0 0 0,0 0 0,0 0 0,0 0 0,0 0 1,0 0-1,1 0 0,-1 0 0,0 0 0,0 0 0,0 0 1,0 0-1,0 0 0,0 0 0,0 0 0,0 0 0,0 0 1,0 0-1,0 0 0,0 0 0,0 0 0,0 0 0,0 0 0,3 1 73,1-1 56,-3 0-116,0 0-1,-1 0 1,1-1-1,0 1 1,-1 0-1,1 0 0,0 0 1,0 0-1,-1 0 1,1 0-1,0 0 0,-1 1 1,1-1-1,0 0 1,-1 0-1,1 0 1,-1 1-1,1-1 0,0 0 1,-1 1-1,1-1 1,-1 0-1,1 1 0,-1-1 1,1 1-1,-1-1 1,1 1-1,-1-1 1,1 1-1,-1-1 0,0 1 1,1 0-1,-1-1 1,0 1-1,0-1 0,1 1 1,-1 0-1,0 0 1,1 11 111,0-1 0,-1 0 1,-2 16-1,2-25-123,-1 0 0,1 1-1,-1-1 1,0 0 0,1 0-1,-1 0 1,0 0 0,0 0-1,-1 0 1,1 0 0,0 0 0,-1-1-1,1 1 1,-1 0 0,1-1-1,-1 1 1,0-1 0,1 1-1,-1-1 1,0 0 0,0 0-1,0 0 1,0 0 0,-3 1-1,-2 0 69,1 0-1,-1-1 1,0 1-1,0-1 1,0-1-1,-10 1 1,16-1-65,0 0 0,1 0 1,-1-1-1,0 1 0,0 0 0,0 0 1,0-1-1,1 1 0,-1 0 1,0-1-1,0 1 0,1-1 0,-1 1 1,0-1-1,1 0 0,-1 1 1,0-1-1,1 0 0,-1 1 0,1-1 1,-1 0-1,1 1 0,0-1 1,-1 0-1,1 0 0,0 0 0,-1 1 1,1-1-1,0 0 0,0 0 1,0 0-1,0-1 0,-1-5-6,0 1 1,1-1-1,1-8 0,-1 6 31,0 7 19,2 2 21,4 0-30,-4 0 22,0-1-1,0 1 0,0 0 0,0 0 0,0 1 0,0-1 1,0 0-1,0 1 0,0-1 0,0 1 0,0 0 0,0 0 0,0-1 1,3 3-1,-3-1-182,2 2 255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4:55.26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2 185 4530,'0'0'8105,"0"-4"-7326,-1-5-419,1-21 765,0 28-959,0 0 1,0-1-1,0 1 1,1 0-1,-1-1 1,1 1-1,0 0 1,0 0-1,0 0 1,1-3-1,1 1-23,1 0 0,0 0 0,-1 1-1,1-1 1,1 1 0,-1 0 0,0 0 0,1 1-1,0-1 1,-1 1 0,1 0 0,0 0-1,0 0 1,0 1 0,8-1 0,8-1 331,1 0 0,30 2 1,-49 1-434,-3 0-30,0 0 1,0 0-1,1 0 1,-1 0-1,0 0 1,0 0-1,0 0 1,1 0-1,-1 0 1,0 0-1,0 0 1,0 1-1,1-1 1,-1 0-1,0 0 1,0 0-1,0 0 1,0 0-1,0 0 1,1 0 0,-1 1-1,0-1 1,0 0-1,0 0 1,0 0-1,0 0 1,0 1-1,0-1 1,1 0-1,-1 0 1,0 0-1,0 0 1,0 1-1,0-1 1,-2 9 113,1-7-116,1 0 0,-1 0 0,-1 0-1,1 0 1,0 0 0,-2 2-1,0-2 9,1 0 0,-1-1 0,1 1 1,-1-1-1,0 1 0,0-1 0,1 0 0,-1 0 0,0 0 0,-5 1 0,-1-1 122,0 0 1,-13 0-1,21-1-130,0 0 0,1 0 1,-1 0-1,0 0 0,0-1 0,1 1 1,-1 0-1,0 0 0,1-1 0,-1 1 1,0 0-1,1-1 0,-1 1 0,0 0 0,1-1 1,-1 1-1,1-1 0,-1 1 0,1-1 1,-1 0-1,1 1 0,-1-1 0,1 1 1,0-1-1,-1 0 0,1 1 0,0-1 1,-1 0-1,1 0 0,0 0 0,-1-3 1,0 0 0,1 0 0,0 0 0,0-5 0,0 4 1,-1-12 4,1 9-10,0 1 0,0-1 0,2-10-1,-2 18-3,0 0-1,0-1 0,0 1 1,0-1-1,0 1 0,1-1 0,-1 1 1,0 0-1,0-1 0,1 1 0,-1 0 1,0-1-1,1 1 0,-1 0 0,0-1 1,1 1-1,-1 0 0,0-1 1,1 1-1,-1 0 0,1 0 0,-1 0 1,0-1-1,1 1 0,-1 0 0,1 0 1,13 0 8,-9 0-2,11-1 20,-8 1 77,1 0-1,-1 0 0,13 2 1,-20-1-90,0-1 1,1 1 0,-1-1 0,0 1-1,0 0 1,0 0 0,0-1-1,0 1 1,0 0 0,0 0 0,0 0-1,0 0 1,-1 0 0,1 0-1,0 0 1,0 1 0,-1-1 0,1 0-1,-1 0 1,1 0 0,-1 1-1,0-1 1,0 0 0,1 1 0,-1-1-1,0 0 1,0 2 0,0 6 76,0-1 0,-1 17 0,0-21-61,1-2-24,-1 0 1,1 0 0,-1 0-1,1 1 1,-1-1 0,0 0 0,0 0-1,0-1 1,0 1 0,0 0-1,-1 0 1,1 0 0,-1-1 0,1 1-1,-1-1 1,1 1 0,-1-1-1,0 1 1,0-1 0,0 0 0,-2 1-1,0 0 22,-1 0 0,1 0 0,-1-1-1,0 1 1,0-1 0,0 0 0,0-1-1,-10 1 1,14 0 4,-4-2 36,5 1-62,0 0 1,-1-1-1,1 1 1,0 0-1,0-1 0,0 1 1,-1-1-1,1 1 1,0 0-1,0-1 0,0 1 1,0-1-1,0 1 1,0 0-1,0-1 0,0 1 1,0-1-1,0 0 1,-1-25 32,0 9-22,1 1 0,3-25 0,2 33-14,-5 7-3,0 1 1,0 0 0,0 0-1,1 0 1,-1 0 0,0 0-1,0 0 1,0-1-1,0 1 1,1 0 0,-1 0-1,0 0 1,0 0 0,0 0-1,1 0 1,-1 0 0,0 0-1,0 0 1,1 0 0,-1 0-1,0 0 1,0 0 0,0 0-1,1 0 1,-1 0 0,0 0-1,0 1 1,0-1 0,1 0-1,-1 0 1,0 0 0,0 0-1,0 0 1,0 0 0,1 1-1,-1-1 1,0 0 0,0 0-1,0 0 1,0 0 0,0 1-1,0-1 1,0 0 0,1 0-1,-1 2 7,1-1-1,0 1 0,-1 0 1,0-1-1,1 1 0,-1 0 1,0 3-1,2 87 460,-3-50-393,7-42-2968,7-5-1205,5-11-2730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4:55.74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2 1 5138,'0'0'11702,"-1"8"-11187,1-3-351,0 0 0,-1 0 0,2 0 0,-1 0 0,2 9 0,0-8-5,0 1 0,1-1 0,0 0 0,0 1 0,5 6 0,23 29 692,-28-37-748,10 11 84,0-1 1,0-1-1,2 0 1,0-1 0,0-1-1,1 0 1,0-1-1,1-1 1,1 0 0,-1-1-1,2-1 1,-1-1-1,1-1 1,0 0 0,0-1-1,0-1 1,1-1-1,24 1 1,91-4 468,-123-1-609,0-1 0,0 0 0,-1-1 0,0 0 0,1 0 0,-1-2 0,0 1 0,-1-1 0,1-1 0,-1 0 0,10-7 1,-7 3-41,-1 0 0,0-1 0,-1-1 0,0 0 0,0 0 0,-2-1 1,14-21-1,-21 29-144,0 1-1,0-1 1,0 0 0,0 0 0,-1 0 0,2-6-1,-1-14-4971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4:56.65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0 213 8884,'0'0'2308,"40"0"-494,133-1-179,49-2 1300,705-30 2154,-782 26-4810,702-58 1404,-610 38-1395,353-35 267,-427 51-480,-129 11-59,-32 0-15,-1 0-1,-1 0-1,0 0 1,1 0 0,-1 1 0,0-1 0,1 0 0,-1 0 0,0 0 0,1 0 0,-1 0 0,1 0-1,-1 0 1,0 0 0,1-1 0,-1 1 0,0 0 0,1 0 0,-1 0 0,0 0 0,1 0-1,-1 0 1,0-1 0,0 1 0,1 0 0,-1 0 0,0-1 0,1 1 0,-1 0 0,0 0 0,0-1-1,1 1 1,-1-1-128,-18 1-10332,-14 0 5895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4:57.480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0 313 10005,'0'0'6808,"21"-5"-5461,181-32 1158,-77 21-1477,380-25 750,-259 25-1401,1097-122 688,-1189 116-953,-71 9-70,79-10 20,-127 22-2349,-44 16-4969,-18 14 1098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4:58.39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0 132 2161,'0'0'12931,"39"0"-10732,0-1-1712,245-6 1998,-122 0-1546,29-4-243,195-15 618,245-13 296,732-2 33,-1162 41-1579,-129 0-60,348 6 129,-316-4-169,-72-2-70,-31 0 56,-1 0-1,0 0 0,1 0 1,-1 0-1,0 0 0,1 0 1,-1 0-1,0 0 1,1 0-1,-1 0 0,0 0 1,1 0-1,-1 0 0,0 0 1,1 0-1,-1 1 1,0-1-1,0 0 0,1 0 1,-1 0-1,0 1 1,0-1-1,1 0 0,-1 0 1,0 1-1,0-1 0,1 1 1,-1-1-63,0 0 0,0 0 0,0 1-1,-1-1 1,1 0 0,0 1 0,0-1 0,0 0 0,0 1 0,0-1 0,0 0 0,0 0 0,-1 1 0,1-1 0,0 0 0,0 1 0,0-1-1,-1 0 1,1 0 0,0 0 0,0 1 0,-1-1 0,1 0 0,0 0 0,0 0 0,-1 0 0,0 1 0,-7 2-1629,-1 0 1,-14 4 0,2-1-948,-27 8-3720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4:59.13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1 239 7331,'0'0'3751,"46"-1"-1427,317-6 1449,-107 2-1384,251-9 106,237-28-248,677-43-425,-1147 66-1707,-35 2-41,-46 6-42,-42 6 6,32 2-17,-123 3-61,-59 0 22,-1 0 0,0 0 1,0 0-1,0-1 0,1 1 0,-1 0 0,0 0 0,0 0 0,0 0 1,0 0-1,1 0 0,-1 0 0,0-1 0,0 1 0,0 0 0,0 0 1,0 0-1,1 0 0,-1 0 0,0-1 0,0 1 0,0 0 0,0 0 1,0 0-1,0-1 0,0 1 0,0 0 0,0 0 0,0 0 1,0-1-1,0 1 0,0 0 0,0-1 0,0-7-772,0 6 317,0 1 150,-1-7-1639,0 8 1771,0-1-1,1 1 1,-1-1-1,0 1 1,0 0-1,1-1 1,-1 1-1,0 0 1,0-1-1,1 1 0,-1 0 1,0 0-1,0 0 1,0 0-1,0 0 1,-36-1-5380,-7 1-3721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5:00.08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1 257 9060,'0'0'5821,"44"1"-3798,8 1-1478,257 1 1847,-148-9-1026,37-2-435,798-35 1652,-21 9-1798,-363 16-215,492-47-157,-1003 58-411,281-28-6,-254 14-458,-127 21 446,0 0-77,1-1 0,0 1 0,-1 0 0,1-1-1,-1 1 1,1-1 0,-1 1 0,1-1 0,-1 0 0,3-1 0,-4 2 9,0 0 0,0 0 0,0-1 0,0 1 0,1 0 0,-1 0 0,0 0 1,0-1-1,0 1 0,0 0 0,0 0 0,0 0 0,0-1 0,0 1 0,0 0 0,0 0 0,0 0 1,0-1-1,0 1 0,0 0 0,0 0 0,0 0 0,0-1 0,0 1 0,0 0 0,0 0 0,0 0 1,-1-1-1,1 1 0,0 0 0,0 0 0,0 0 0,0 0 0,0-1 0,-1 1 0,1 0 0,0 0 0,0 0 1,0 0-1,0 0 0,-1 0 0,1 0 0,0-1 0,0 1 0,0 0 0,-1 0 0,1 0 0,0 0 1,-23-4-3986,-19-3-1435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3:50.93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 24575,'0'0'0,"0"0"0,1 0 0,-1 0 0,1 1 0,-1-1 0,1 0 0,-1 0 0,0 1 0,1-1 0,-1 0 0,0 0 0,1 1 0,-1-1 0,0 0 0,1 1 0,-1-1 0,0 0 0,0 1 0,1-1 0,-1 1 0,0-1 0,0 1 0,0-1 0,0 0 0,1 1 0,-1-1 0,0 2 0,2 14 0,-2-14 0,1 109 0,0-12 0,0-87 0,2 0 0,-1 0 0,1 0 0,1 0 0,0-1 0,10 19 0,-11-24 0,29 65 0,-18-37 0,-11-27 0,-1 0 0,1 0 0,1 0 0,-1 0 0,9 10 0,9 11 0,-12-16 0,0-1 0,11 11 0,-10-12 0,1-1 0,0 0 0,13 7 0,-19-13 0,0 0 0,1 0 0,-1-1 0,1 0 0,0 0 0,-1 0 0,1-1 0,0 0 0,11 1 0,-8-2 0,0 2 0,0-1 0,15 6 0,-14-4 0,0 0 0,18 1 0,-8-3 0,-1-1 0,34-6 0,16 1 0,-63 5 0,-1-1 0,1 1 0,0-1 0,-1 0 0,1 0 0,-1-1 0,1 1 0,-1-1 0,0 0 0,0-1 0,0 1 0,0-1 0,0 0 0,6-5 0,-4 3 0,-1 0 0,0-1 0,0 1 0,0-1 0,-1 0 0,0-1 0,0 1 0,-1-1 0,1 0 0,3-10 0,-1 3 0,0 1 0,11-15 0,-11 20 0,-1-1 0,-1 0 0,0 0 0,0-1 0,-1 0 0,4-13 0,4-15 0,-9 29 0,1 0 0,-2-1 0,1 0 0,0-12 0,0-4 0,9-39 0,-9 54 0,-1 0 0,0-20 0,-2 23 0,1 0 0,0 1 0,0-1 0,0 0 0,5-12 0,-3 10-195,0 0 0,0-1 0,-1 1 0,-1-1 0,0 1 0,0-16 0,-1 12-6631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5:01.48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 8932,'0'0'10394,"57"21"-9044,187 69-251,-142-54-541,63 26 762,-20-2-426,155 59-91,-292-115-858,-7-4-25,0 1-1,1 0 0,-1-1 0,0 1 0,1-1 0,-1 0 0,1 1 0,-1-1 0,1 0 1,-1 0-1,1 0 0,-1 0 0,3 0 0,-6-10-4654,-7-9-1156,-8 0-4445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5:02.34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 9204,'0'0'8615,"32"8"-7108,105 28-178,-41-3-215,-47-15-622,9 0 116,83 15 0,-132-32-629,-8-1-152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5:03.40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270 70 4130,'0'0'7790,"0"-5"-5381,0-60 7468,-2 65-9832,0 0-42,-44 2 34,41-1-34,0 0 0,0 0 0,0 0 0,0 1 0,0-1 0,1 1 0,-7 3 0,-4 6 4,-1 0 1,1 2-1,1-1 0,0 2 1,1-1-1,1 2 0,-12 17 1,17-22-9,1 0 0,0 1-1,1 0 1,0 0 0,1 0 0,0 1 0,1-1 0,0 1 0,-2 20-1,2 9-11,3 62-1,1-46 10,-1-51 3,0 0-1,1 1 1,0-1 0,0 0-1,0 0 1,1 0 0,0 0-1,0 0 1,0 0 0,1 0-1,4 5 1,-3-1 1,-4-9 0,1 0 0,-1-1 0,0 1 0,1 0-1,-1 0 1,1 0 0,-1-1 0,1 1 0,-1 0 0,1-1-1,-1 1 1,1 0 0,0-1 0,-1 1 0,1 0 0,1 0-1,7 6-16,6 2-22,-4-5 30,-1-1 0,1 0 0,0-1-1,-1 0 1,14 0 0,56-1 14,-39-2-11,-38 1 8,3 0-18,-1 0-1,1 0 1,0-1-1,6-1 1,-10 2 1,0-1 0,1 0 0,-1 0 1,0 0-1,0 0 0,-1-1 0,1 1 0,0 0 0,0-1 1,-1 1-1,1-1 0,0 0 0,0-2 0,11-13-1,-1-1 0,10-22-1,5-9-6,-15 31-205,0-2-1,-2 1 0,0-2 1,-2 1-1,0-1 0,6-28 1,-11 27-1210,-1 0 0,-1-29 0,-1 10-3202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5:04.65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0 5795,'0'0'6571,"2"2"-5379,-1-1-1004,0 0-1,0 1 1,0-1-1,0 1 1,0-1 0,0 1-1,0 0 1,0-1-1,-1 1 1,1-1-1,-1 1 1,1 0-1,-1 0 1,0-1 0,1 4-1,-1 34 1999,-1-19-1607,0 32 298,0-17-392,2-1 1,6 54 0,10-12 0,4 20-76,-4 74 4,9 55-129,-21-203-241,26 180 393,11 65-61,-40-260-368,0 0 1,1 0-1,0 0 1,0 0-1,1-1 1,0 1-1,0-1 1,0 0-1,1 0 1,0 0-1,0-1 1,0 1-1,10 6 1,3 1-4,0-1 0,1 0-1,26 11 1,-23-14 8,1-1-1,0-2 0,36 7 0,-49-11-7,8 0 5,1 0 0,0-1 0,-1-1 0,20-3 0,-33 3-6,0-1 0,0 0 0,0-1 0,-1 1 0,1-1-1,0 0 1,-1 0 0,1-1 0,-1 1 0,0-1 0,0 0 0,0 0-1,0 0 1,0-1 0,4-5 0,-2 2 2,-1 0-1,0 0 1,0 0 0,-1-1-1,0 0 1,0 0 0,5-16-1,-6 12-2,-1-1 0,-1 1 1,0-1-1,0 1 0,-2-16 0,0 1 10,1-217 177,0 230-194,-1 1 1,0-1 0,-1 1 0,-3-15 0,1 11-383,-2-20 1,6 34 78,-1 0 0,1 0 1,-1 0-1,0 1 1,-1-5-1,2 7-310,-1-1 0,1 0 0,-1 0 0,0 0 0,1 0 0,-1 0 0,0 0 0,1 1 0,-1-1-1,0 0 1,-1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5:09.02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182 52 9941,'0'0'4143,"-24"35"-3273,24-35-870,-99 148 1131,93-140-972,2 0 0,-1 1 0,1-1 0,0 1 0,1 0 0,-1 0 0,-1 13 0,-6 49 1423,-1 99 0,11-53-721,1-74-676,1-35-160,-1 0-1,2 0 0,-1-1 1,1 1-1,0 0 1,0-1-1,1 0 1,0 1-1,0-1 0,1 0 1,0 0-1,0-1 1,7 9-1,7 5 48,0 0 0,32 25 0,-50-45-72,55 49 517,113 76 1,-147-113-388,1-1-1,-1-2 1,2 0-1,-1-1 1,1-1 0,0-1-1,34 4 1,12-4 118,86-1 1,-133-5-220,1-1 1,-1 0-1,0-2 0,41-9 1,-16-5 42,-1-2 0,47-25 1,-52 23-24,162-93 282,-187 103-314,0-1-1,-1 0 0,0-1 1,-1-1-1,0 0 0,16-23 1,-22 25-6,0 0 1,0-1-1,-1 0 1,-1-1-1,0 1 1,-1-1-1,-1 0 1,0-1-1,2-16 1,-2-11 24,-2-75 1,-2 63-20,0 42-11,0 0 0,-1 0-1,0-1 1,0 1 0,-2 0-1,1 1 1,-7-17 0,2 13-2,-1 0 1,0 1 0,-1 1-1,0-1 1,-1 2 0,-20-21-1,-79-60 31,29 26-27,74 62-11,1 0 0,-1 1 0,0-1 0,-1 1 0,1 0 0,-1 1 0,0 0 0,-11-4 0,5 6-29,12 1 13,1 5 27,1 58 61,-3 97 17,0-147-80,0-1 1,-1 0-1,0-1 1,-8 20-1,-24 42 6,33-68-11,-8 15 2,-2-1 0,0-1-1,-1 0 1,0-1 0,-2 0-1,0-1 1,0 0 0,-2-1-1,0-1 1,-1-1 0,0 0-1,0-2 1,-30 14 0,25-13 3,-23 9 1,28-14-30,-1-2-1,1 0 1,-1-1 0,0-1 0,0 0-1,-23-1 1,-39-2-52,80 0 83,1-1-9,-1 0-1,1 0 0,0 0 0,0 0 1,0 0-1,0 0 0,0 0 0,0 0 0,0 0 1,0 0-1,0-1 0,1-4-3,-1-20 5,-2 1 0,0 0 0,-12-49 0,-68-170 160,-21 10 0,74 174-101,29 56-73,0 3-180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5:10.253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5 0 4402,'-5'3'16917,"5"18"-16458,3 83 925,-1-82-1186,0 0 1,11 38 0,-6-34-118,35 111 326,-39-126-395,0-1-1,-1 0 1,0 1 0,0-1 0,-1 1 0,-1 10-1,0-1-1769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5:11.210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9 208,'0'0'13852,"0"-1"-12905,0-5-409,0 5 366,0 6 2475,0 64-2110,4 133-577,-3-176-2688,-1-19-1963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5:12.84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1129 0 12182,'0'0'7720,"-14"11"-6967,-9 7-463,-65 48 583,47-40-386,-68 33 0,-51 10-199,49-21-280,-171 64 69,193-78 78,-26 15-6,59-21-127,54-27-260,1-1 0,-1 1 0,0-1 0,0 0 0,0 0 0,1 0-1,-1 0 1,-2 0 0,-10 0-4686,5 3-1752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5:14.19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143 2 10117,'0'0'5746,"-4"0"-5231,3-1-481,-1 1 0,1 0 0,0 0 0,-1 0 0,1 0 0,-1 0 0,1 0-1,-1 0 1,1 0 0,0 0 0,-1 1 0,1-1 0,0 0 0,-1 1 0,1-1 0,0 1 0,-1 0-1,1-1 1,0 1 0,0 0 0,0 0 0,0 0 0,-2 1 0,-78 99 2805,77-96-2793,2 0 0,-1 0 0,0 0 0,1 0 0,0 0 1,0 0-1,1 0 0,0 1 0,-1-1 0,1 7 0,0 7 207,1 30 0,1-18-50,-1-10-89,-1 0 12,1 0-1,2 0 1,0 0-1,5 24 1,106 299 1362,-107-329-1419,1 0 0,1 0 0,0-1 0,15 20 0,-17-27-33,0-1 0,0 1 1,1-1-1,0 0 0,0 0 0,0-1 1,1 0-1,-1 0 0,16 6 0,-17-9 12,1-1-1,-1 1 0,0-1 1,1 0-1,-1-1 0,1 0 1,10-1-1,5 1 89,-13-1-110,-1 0 0,0-1-1,0 1 1,0-2-1,0 1 1,-1-1 0,1 0-1,0 0 1,10-8-1,-5 4-6,1 0 4,0 0 0,0-1 0,-1-1 1,0-1-1,13-11 0,-24 18-13,0 0 1,0 1-1,-1-1 1,1 0-1,-1 0 1,1 0-1,-1 0 1,0 0-1,0 0 1,0 0-1,0-5 1,1-5 48,-1-20 1,-1 25-52,0-144 30,-1 135-33,0 0 1,-1 0-1,-5-17 1,-15-48 36,18 70-40,-10-31 6,-3 1-1,-1 1 1,-1 1 0,-3 1-1,-32-45 1,48 75-6,0 0 0,0 1 1,0 0 0,-10-10-1,14 16 6,-1 0 0,1 0-1,-1 1 1,1-1-1,-1 0 1,0 1-1,1 0 1,-1-1-1,0 1 1,0 0-1,0 1 1,0-1-1,0 0 1,0 1 0,-5-1-1,0 1-74,0 0 0,0 1 0,-9 1 0,15-1-35,-1 0-1,0 0 1,1-1-1,-1 2 1,1-1-1,-1 0 1,1 0-1,0 1 0,0-1 1,-1 1-1,1 0 1,-3 3-1,2-1-467,0 0-1,0 0 0,0 0 0,1 0 1,0 1-1,-3 5 0,3-5-1274,1 0 0,-1-1 0,0 9-1,1 5-7625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5:14.95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1 344 3105,'2'1'14749,"6"-11"-14332,1 0 1,0 1 0,0 0-1,17-10 1,47-30 259,-68 45-588,46-25 510,0 1-1,91-33 1,-133 58-588,35-13-14,-1-2 0,52-29 0,-93 45-166,17-10-199,-19 11 43,1 0 0,0 0 1,-1 0-1,1 1 0,0-1 1,-1 0-1,1 0 0,-1 0 1,1 0-1,-1 0 0,1 0 1,-1 0-1,0 0 0,0 0 1,1 0-1,-1 0 0,0-2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3:54.173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0 414 24575,'0'0'0,"0"1"0,1-1 0,-1 1 0,0-1 0,0 1 0,1-1 0,-1 1 0,0-1 0,1 0 0,-1 1 0,0-1 0,1 0 0,-1 1 0,1-1 0,-1 0 0,0 1 0,1-1 0,-1 0 0,1 0 0,-1 0 0,1 1 0,-1-1 0,1 0 0,-1 0 0,1 0 0,0 0 0,17 2 0,-15-1 0,22 1 0,0-1 0,40-4 0,-55 1 0,1-1 0,0 0 0,-1-1 0,13-5 0,-9 2 0,-4 3 0,17-12 0,6-3 0,-2 2 0,-24 12 0,0 0 0,1 1 0,11-5 0,-3 3 0,0-1 0,23-15 0,-22 11 0,25-10 0,36-6-1012,-39 14 1062,19-6-455,51-19-647,-32 14 1052,-22 8 0,-34 10 0,24-4 0,-30 8 0,0-2 0,0 0 0,24-9 0,32-22-291,-60 31 266,0-1-1,19-4 1,-17 5 107,20-8 0,-31 11 46,0 0 1,0 0 0,0 1-1,0-1 1,0 0 0,1 1-1,-1 0 1,0-1 0,0 1-1,3 0 1,-4 0-137,0 0 1,0 1-1,0-1 0,-1 0 0,1 1 1,0-1-1,0 0 0,0 1 1,-1-1-1,1 1 0,0-1 0,-1 1 1,1 0-1,0-1 0,-1 1 1,1 0-1,-1-1 0,1 1 0,-1 0 1,1-1-1,-1 1 0,0 0 0,1 0 1,-1 0-1,0 0 0,0-1 1,1 1-1,-1 1 0,2 9-6752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5:16.05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60 1124 9300,'0'-2'10224,"1"-126"-7949,-3-161-1829,-2 215-358,-18-96 0,-9-84 221,30 168-110,1 52-147,0 31-51,0 1 1,1-1-1,-1 1 0,1-1 1,-1 1-1,1-1 0,0 1 0,0 0 1,0-1-1,0 1 0,0 0 0,1 0 1,-1 0-1,1 0 0,-1 0 0,4-3 1,2-1 1,0 1 0,0-1 1,11-5-1,-17 10 0,3-1 6,0 0 0,1 0 1,-1 0-1,0 1 1,1 0-1,-1 0 1,8-2-1,33 2 84,-32 1-85,-12 0-9,0 0 0,0 0 0,0 0 0,1 0 0,-1 0 1,0 0-1,0 1 0,0-1 0,0 0 0,0 1 0,1-1 1,-1 1-1,0-1 0,0 1 0,0-1 0,0 1 0,0 0 1,0-1-1,1 2 0,-1 1-1,0-1 1,1 0-1,-1 1 1,0-1-1,0 1 0,0 0 1,0 3-1,4 19 14,-1-1 1,0 50-1,-2-32-1,24 223 21,-23-245-29,30 269 21,-32-192-880,-1-59-5382,0-27-304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5:17.16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32 1 8292,'0'0'9060,"-1"0"-8305,-1 0-722,-2 1 1134,1 7 130,-6 90 713,6-54-1710,-7 299 639,10-277-928,0-65-125,0-5-1013,1-1 691,-1 1 0,0 0 0,1 0 0,0 0 1,0 0-1,0 0 0,1 0 0,-1 0 0,3-5 1,7-19-5494,-6 11 1725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5:17.56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10 1 9925,'0'0'5178,"0"5"-3996,0 27 23,-5 185 2128,0 47-1906,6-192-1526,-1-71-271,0-8-4107,0-9-48,0-5-4300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5:21.16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680 111 10261,'0'0'12440,"-2"0"-11442,-2-1-832,1 1 1,-1 0-1,0-1 1,0 0-1,1 0 1,-1 0-1,1 0 1,-1-1-1,-5-3 1,-3-2 9,-15-13 0,1 1-40,15 12-111,-1 0 0,-1 1 1,1 0-1,-1 1 0,0 0 0,0 1 1,0 1-1,-1 0 0,1 1 0,-1 0 1,0 1-1,-17 1 0,-115 0 79,141 0-101,1 1-1,-1-1 1,1 1-1,-1 0 1,1 1 0,-1-1-1,1 1 1,0 0 0,0 0-1,0 1 1,0-1-1,0 1 1,0-1 0,-6 7-1,-4 5 17,1 0-1,-14 21 1,15-20-7,-34 52-23,39-57 17,0-1-1,1 1 1,0 0 0,0 0-1,1 1 1,0 0 0,1-1-1,-4 18 1,7-21-17,0 1 0,1-1 0,-1 0 0,2 13 0,0 1 7,-1-16 10,2 3-179,-2-7 168,1 0 1,-1-1-1,1 1 1,0-1 0,-1 1-1,1-1 1,0 0-1,0 1 1,-1-1-1,1 0 1,0 1-1,0-1 1,1 0 0,42 11 10,61 6 0,-79-13-5,234 15 1,-158-15 25,199 3-104,-300-7 76,-1 0-1,1 0 1,-1 0-1,0 0 1,1 0 0,-1 0-1,1 0 1,-1 0-1,1 0 1,-1 0-1,0 0 1,1 0 0,-1 0-1,1 0 1,-1-1-1,0 1 1,1 0 0,-1 0-1,0 0 1,1-1-1,-1 1 1,0 0 0,1-1-1,-1-3 6,-1 4-6,1-96-17,0 92 19,0 0 0,-1-1 1,0 1-1,0-1 0,0 1 0,0 0 0,-1 0 0,1 0 0,-1 0 0,0 0 1,-1 0-1,1 0 0,0 0 0,-5-3 0,-4-5-8,0 0 0,-21-15 1,-1 0-14,-5-13-325,23 23-785,0 2-1,-23-18 0,33 30 157,0-1 0,0 1 0,-11-5 0,-16-1-6098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5:22.81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698 1505 8772,'0'0'13323,"-14"1"-12850,0 0 1,0 1-1,0 1 0,-15 4 0,-5 1-157,-51 9 37,-92 4 0,-86-11 93,221-10-112,41 0-326,1 0 1,-1 0 0,1 0 0,-1-1 0,1 1-1,-1 0 1,1 0 0,-1-1 0,1 1 0,-1 0-1,1 0 1,0-1 0,-1 1 0,1-1 0,-1 1-1,1 0 1,0-1 0,-1 1 0,1-1 0,0 1-1,0-1 1,-1 1 0,1-1 0,0 1 0,0-1-1,0 1 1,0-1 0,-1 1 0,1-1 0,0 1-1,0-1 1,0 0 0,0 0 0,1-26 61,-1 14-20,0-20-31,-1 6-3,1 0 1,2 0-1,8-47 1,34-100 28,42-112 6,-49 171-19,-17 53 25,3 0-1,2 1 1,4 2-1,38-62 1,-66 121-57,214-316 277,-202 300-231,24-24-1,-34 38-32,0 0-1,0 0 1,0 0 0,0 0-1,0 1 1,0-1 0,0 1-1,1 0 1,-1 0 0,0 0-1,6-1 1,2 1 17,1 1 1,12 0-1,-7 0-30,-5 0-2,5 0 11,0 0 0,1 1 1,-2 0-1,1 2 0,24 6 0,-3 4 5,0 2 1,-1 2-1,-1 1 1,62 42-1,-78-45 15,0 0-1,-1 2 0,-1 1 1,0 0-1,-2 1 1,0 1-1,-1 0 1,14 25-1,85 185 196,-93-186-194,19 46 16,31 101 1,-55-135-30,-2 0 1,-3 0-1,6 71 0,-12-60-29,8 171 30,-13-237-18,-1-1 1,1 1-1,0 0 1,0 0-1,-1 0 1,1-1-1,-1 1 1,1 0-1,-1-1 1,1 1-1,-1 0 1,1-1 0,-1 1-1,1 0 1,-1-1-1,0 1 1,0-1-1,1 1 1,-1-1-1,0 0 1,0 1-1,-1 0 1,-21 7-13,15-6 6,-9 4-24,0-1-1,0-1 1,0-1-1,-29 2 1,-72-5-222,58-1 69,-70 8-1607,107-6-1782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5:23.48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1 327 12038,'0'0'6915,"50"-213"-6339,4 158 48,6 15-224,-6 22 33,-4 18-273,-4 0-80,8 33-80,1 22-16,0-4-1089,-5-3-1856,-14-15-4435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5:28.15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0 10757,'0'1'12587,"0"177"-12352,0-175-235,0-1-1,0 0 1,0 0 0,0 0-1,0 0 1,1-1 0,0 5-1,-1-6 0,0 1 1,1-1-1,-1 0 0,0 1 0,1-1 1,-1 1-1,0-1 0,1 1 0,-1-1 1,1 0-1,-1 1 0,0-1 0,1 0 0,-1 0 1,1 1-1,-1-1 0,1 0 0,-1 0 1,1 0-1,0 1 0,-1-1 0,1 0 1,-1 0-1,1 0 0,-1 0 0,1 0 1,0 0-1,50-1 66,75-9 1,-50 2 67,130 4 0,-131 5 97,21-1 263,-87 1-471,-7 0-18,0-1 1,0 1-1,-1-1 0,1 0 0,0 1 1,0-1-1,3-1 0,-4 1 119,1 0-138,-2 0 16,0 1 0,0-1 0,0 0 0,0 0 0,0 0 0,0 0 0,0 0 0,0 0 0,0 0 0,1 0 0,-1 0 0,0 0 0,0 0 0,0 0 1,0 0-1,0 0 0,0 0 0,0 0 0,0 0 0,1 0 0,-1 0 0,0 0 0,0 0 0,0 0 0,0-1 0,0 1 0,0 0 0,0 0 0,0 0 0,0 0 0,0 0 0,0 0 0,1 0 0,-1 0 0,0 0 0,0 0 0,0 0 0,0 0 0,0-1 0,0 1 0,0 0 1,0 0-1,0 0 0,0 0 0,0 0 0,0 0 0,0 0 0,0-122 45,0 70-4932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5:29.29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5 124 1521,'0'0'9796,"-1"-5"-8515,-3-23 5871,4 34-6431,0 238 1706,0-236-2383,2 38 81,-2-42-106,1 0 0,0 0 0,0 0 0,0 0 0,0 0 0,1 0 0,-1 0-1,3 4 1,-3-8-8,0 1 0,-1 0-1,1-1 1,0 1-1,0-1 1,0 1 0,0-1-1,0 0 1,0 1-1,-1-1 1,1 0 0,0 1-1,0-1 1,0 0 0,0 0-1,0 0 1,0 0-1,0 0 1,2 0 0,20-3 118,80-28 31,16 6-83,-35 9-5,-34 6 2,33-9 74,-60 15-66,1 0 1,-1 1 0,1 2-1,38 1 1,-22 1 229,-40-8-120,0 5-189,0-13 17,0 0 0,-1 0 1,-1 0-1,-4-20 1,1 16-390,1-1 1,-3-39 0,5-42-1797,2 78 1699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5:32.25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770 41 9540,'0'0'6798,"0"-7"-5664,0-20 51,0 20 1872,0 7-2604,-11 0-425,0 0 1,0 1-1,0 0 0,1 0 0,-1 1 0,0 1 0,-13 4 0,15-3-12,0 0 0,0 1 0,0 0 0,0 0 0,-9 9 0,9-8-2,8-5-12,-1 0 1,1 0 0,-1 0 0,0 0 0,1 0 0,0 0 0,-1 0 0,1 1 0,0-1 0,0 1 0,0-1-1,-1 1 1,2-1 0,-1 1 0,0 0 0,0-1 0,0 1 0,1 0 0,-1 2 0,1 2-2,0 28 143,-1 0 0,-1 0-1,-10 47 1,7-56-105,2 0 0,-2 33 0,5 53 121,0-54-58,0 146 618,-2-203-693,-265 0-3,253 1-20,-1 0 0,1 0 0,-1 1 0,1 1 0,-23 8 1,28-8-5,-1 1 1,1 0-1,-1 1 1,1 0-1,1 1 1,-1 0-1,1 0 1,-15 14-1,19-13 1,-1-1-1,1 1 1,1 0-1,-1 0 1,-3 11 0,4-10 6,1-2 6,0 0 1,0-1-1,-1 12 1,0-2 4,-7 26 76,4-20-34,1 1 0,-4 42 1,8 110 273,1-96-113,0-76-213,0 1 9,0 0 0,0 0 0,0 0 1,0 0-1,1 0 0,-1 0 0,1 0 1,0 0-1,0 0 0,0 0 0,0 0 0,2 3 1,4 6 39,-4-7-34,-1-1 1,1 1-1,0-1 1,0 0-1,0 0 1,6 5-1,-3-4-19,0 1 17,0-1 1,0-1-1,1 1 0,-1-1 0,1-1 0,0 1 0,0-1 1,9 3-1,6 0 55,1-1 0,0-1 1,29 1-1,72-3 196,-86-2-212,48 0 103,218-3 406,-1-22-172,-117-6-230,28-5-27,-145 24-90,-66 11-38,0 0 0,-1 0 0,1 0-1,-1 0 1,1 0 0,-1-1-1,3-1 1,-4 1-1,-1 1 34,0 0-36,0 0-1,1 0 1,-1 0 0,0 0 0,0 0 0,0 0-1,0 0 1,0 0 0,0 1 0,0-3-1,-1-6 45,1-28 9,-1-59-28,0 85-32,-1 1-1,0-1 0,-1 0 1,-8-19-1,-1-5 8,-51-249-6,43 166 1,-20-116 8,17 15-71,15 105 14,8 106 22,0 6 15,0 1 0,-1-1-1,1 1 1,0-1 0,0 1 0,-1-1 0,1 0 0,-1 1 0,0-3 0,-3 2 1147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5:33.08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10 12 6451,'0'0'10053,"0"-2"-8533,0-7 2410,0 14-3519,0 30 159,-5 223 1338,0 86-1089,6-231-792,-1-112-331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3:54.79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0 24575,'0'1'0,"0"0"0,0 0 0,1 0 0,-1-1 0,0 1 0,0 0 0,1 0 0,-1-1 0,0 1 0,1 0 0,-1-1 0,1 1 0,-1 0 0,1-1 0,-1 1 0,1-1 0,0 1 0,-1-1 0,1 1 0,-1-1 0,1 1 0,0-1 0,0 0 0,-1 1 0,2-1 0,22 7 0,-17-5 0,36 6 0,-26-5 0,21 6 0,-2 0 0,-21-5 0,0 1 0,26 10 0,6 4 0,-24-10 0,-13-5 0,-3-1 0,1 0 0,-1 0 0,14 9 0,-14-8 0,0 0 0,0 0 0,0-1 0,9 3 0,17 8 0,-13-3 0,24 14 0,-28-15-455,0 0 0,25 11 0,-30-16-6371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5:34.85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624 1 9492,'0'0'7350,"-1"2"-6061,0-2-1187,0 1-1,1 0 1,-1-1 0,1 1 0,-1 0-1,1 0 1,-1-1 0,1 1 0,-1 0-1,1 0 1,0 0 0,-1 0 0,1 0-1,0-1 1,0 1 0,0 0 0,0 0-1,0 0 1,0 0 0,0 0 0,0 0-1,0 0 1,0 0 0,0 0 0,1-1-1,-1 1 1,0 0 0,1 0 0,-1 0-1,0 0 1,1 0 0,-1-1 0,1 1-1,0 0 1,0 0 0,4 3 57,0-1 1,1 0-1,8 4 1,0-1 10,60 26 460,28 16-174,-99-46-440,-1 0 0,1 0 0,0 0 0,-1 0-1,1 0 1,-1 1 0,0-1 0,3 6 0,6 5 89,-9-11-85,-1 0-1,0 0 0,0 0 1,0 0-1,0 0 0,0 1 1,0-1-1,-1 0 0,1 0 1,0 1-1,-1-1 1,0 4-1,0 34 124,-1-20-41,1 145 378,-1-140-448,-2 0 0,-10 42 1,3-13 8,4-14-24,-6 29 33,13-67-47,-2 5 48,8-7-67,2-1 24,0 0 1,10-2 0,20-3 5,5 3-15,56-1 7,50 4 39,-143 0-36,1 0 0,0 1 0,0 0 0,-1 0 0,1 1 0,0 0 0,-1 0 0,0 1 0,1 0 0,7 4 0,66 33 98,-74-37-92,-1 0 0,0 0 0,0 0 0,9 8 1,-13-10 26,-1 1 1,1 0 0,0-1 0,-1 1-1,1 0 1,-1 0 0,0 0 0,0 0-1,0 0 1,1 0 0,-2 0 0,1 0 0,0 0-1,0 0 1,-1 1 0,1-1 0,-1 0-1,0 3 1,0 24 379,1 0-240,-1 1 0,-2 0 0,-10 54 0,4-45 21,-3 60 1,11-93-187,-1 1-2,0 0 1,-3 12-1,3-16-8,1-1-1,-1 0 0,0 0 1,0 0-1,0 1 1,0-1-1,0-1 0,-1 1 1,1 0-1,-1 0 0,-2 2 1,-14 16 28,2-5-24,13-12-9,0 0 0,0 0 0,0 0 0,-1-1 0,-6 5 1,-1-1 3,0 0 1,0 0 0,-1-1-1,1-1 1,-25 6 0,-13 0-5,6 0 7,-55 5 1,-1-7 6,-135 7-3,-401-15-79,634 0 23,-85 0-6373,86 0 6432,0-2-449,0-5-999,0 2-2711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5:36.25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14 1374 9524,'0'0'10563,"-2"3"-9595,2-3-929,0 1 0,0-1 0,0 0 1,-1 1-1,1-1 0,0 0 0,0 1 0,0-1 0,-1 0 0,1 1 0,0-1 1,0 0-1,-1 1 0,1-1 0,0 0 0,-1 0 0,1 1 0,0-1 1,-1 0-1,1 0 0,-1 0 0,1 0 0,0 0 0,-1 1 0,1-1 0,-1 0 1,0 0-1,1-2 60,-1 0 0,1 1 0,-1-1 0,1 0 0,0 0 0,-1 0 0,1 0 0,0 1 0,1-4 0,-1-5 114,1 1-1,0 0 0,1-1 1,0 1-1,0 0 0,1 0 1,4-9-1,33-59 748,-25 49-631,-9 18-240,201-360 1444,-95 170-1402,11-18-97,15 9 25,-124 190-52,46-57 2,-50 65 14,1-1-1,1 2 1,0 0-1,16-11 1,-26 20-21,1-1 0,-1 1 0,1 0 0,-1 1 1,1-1-1,-1 0 0,1 1 0,0-1 0,2 1 1,27 0 2,-15 1 13,-16-1-17,14-1 55,0 2-1,21 3 1,-30-3-37,-1 0 1,1 1-1,-1 0 1,1 0-1,-1 0 1,0 1-1,1 0 1,-1 0-1,7 6 1,24 24 109,-1 1 0,45 58 0,5 6 7,69 73 5,-118-126-99,-2 1 0,28 51-1,-37-51 17,2 3 27,40 55-1,-59-94-70,-1 1-1,1 0 0,-2 0 1,1 0-1,-2 1 0,8 21 1,-9-13 7,-1 0 0,0 1 0,-2-1 0,-2 33 0,0-15 7,1-36-27,0 1 0,-1-1-1,1 0 1,-1 0 0,1 0 0,-1 1 0,0-1-1,0 0 1,0 0 0,0 0 0,0 0 0,-1 0-1,1-1 1,-1 1 0,1 0 0,-3 2 0,-4 3-5,-1 0 0,-11 7 0,6-5 13,-1 1-6,-1-1 0,-1 0 0,1-1 0,-1-1 0,-1 0 0,1-1 1,-1-1-1,0-1 0,-19 2 0,-24 0 5,-85-2-1,123-4 0,-1090 0-525,1113 0 321,11 0-7398,-3 0 5626,-1 0 0,1 0 0,11-3 0,-16 2 396,1 0 0,-1-1-1,1 0 1,-1 1 0,4-4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5:37.60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0 191 4610,'0'0'8996,"0"-7"-7894,0-20 277,0 20 3522,0 10-3978,2 28-310,9 50 0,-2-16-361,-8-62-242,13 192 231,-14-157 3,0-32 78,0-26-205,-1-1-109,-1-1 0,-7-32 0,-1 1-8,3-23 38,4-108-1,3 42 35,2 143 64,-1 0-116,0-1 0,0 1-1,0 0 1,0-1 0,-1 1 0,1 0 0,0 0-1,0 0 1,-1-1 0,1 1 0,0 0 0,-1 0 0,1 2-1,8 19 242,9 41-1,-14-48-212,4 14 53,-3 1 0,4 52 0,-7 59 287,-2-90-98,0-50-84,-1-2-179,1 0 0,-1 0 1,0-1-1,1 1 0,-1 0 0,1 0 0,0 0 1,-1 0-1,1-2 0,-8-28-24,2 0 1,-4-62-1,7-69-34,3 133 39,0-51-27,0 80 19,0 0 0,0 0 0,0 0 0,0 0 0,0 0 0,0 0 0,1-1 0,-1 1 0,0 0 0,0 0 0,0 0 0,0 0 0,0 0 0,0 0 0,0 0 0,0 0 0,0 0 0,0 0 0,1 0 0,-1 0 0,0 0 0,0 0 0,0 0 0,0 0 0,0 0 0,0 0 0,0 0 0,0 0 0,1 0 0,-1 0 0,0 0 0,0 0 0,0 0 0,0 0 0,0 0 0,0 0 0,0 0 0,0 0 0,1 0 0,-1 0 0,0 0 0,0 0 0,0 0 0,0 0 0,0 0 0,0 0 0,0 0 0,0 1 0,0-1 0,0 0 0,0 0 0,0 0 0,1 0 0,-1 0 0,0 0 0,0 0 0,0 0 0,0 0 0,0 1 0,0-1 0,0 0 0,0 0 0,0 0 0,0 0 0,0 0 0,0 0 0,1 5 16,1 0 0,-1-1-1,0 1 1,0 0 0,0 0 0,0 0-1,-1-1 1,0 8 0,0 2 10,5 289 163,-9-281-127,4-21-43,-1 0 22,-4-5-26,2-1-15,1 0 1,-1 0 0,0 0 0,1 0 0,0 0-1,-2-10 1,-5-37-19,6 37 12,-4-53-38,1-101 0,6 361-48,0-105-9111,0-62 2589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5:38.46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14 136 6707,'0'0'11536,"-2"-14"-10466,-7-40-195,6 36-45,3 17-779,0 0 0,0 1 1,0-1-1,0 0 0,0 1 1,0-1-1,0 1 0,1-1 1,-1 0-1,0 1 1,0-1-1,0 0 0,1 1 1,-1-1-1,0 1 0,0-1 1,1 1-1,-1-1 0,1 1 1,-1-1-1,0 1 0,1-1 1,1 0 65,-1 1 1,1-1-1,-1 1 1,1 0-1,-1-1 1,1 1-1,0 0 0,-1 0 1,3 0-1,3 0 217,4 1 839,-10-1-1153,-1 1-1,1-1 1,-1 0-1,0 1 1,1-1 0,-1 0-1,0 1 1,0-1-1,1 1 1,-1-1-1,0 0 1,0 1-1,1-1 1,-1 1-1,0-1 1,0 1 0,0-1-1,0 1 1,0-1-1,0 1 1,0-1-1,0 1 1,0-1-1,0 1 1,0 16 180,0-17-144,-2 0-3,-13 0 89,14 1-141,1-1 1,0 0 0,0 0-1,-1 0 1,1 0-1,0 0 1,0 0-1,0-1 1,-1 1 0,1 0-1,0 0 1,0 0-1,0 0 1,-1 0-1,1 0 1,0 0 0,0 0-1,0 0 1,-1-1-1,1 1 1,0 0-1,0 0 1,0 0 0,0 0-1,-1 0 1,1-1-1,0 1 1,0 0-1,0 0 1,0 0 0,0-1-1,0 1 1,0 0-1,0 0 1,0 0-1,0-1 1,0 1 0,0 0-1,0 0 1,0-1-1,0 1 1,0 0-1,0 0 1,0 0 0,0-1-1,0 1 1,0 0-1,0 0 1,0-1-1,0 1 1,0-28-15,0 27 26,2 1 8,0 0 3,-1-1-5,-1 1-1,1 0 1,0 0-1,-1 0 1,1 0 0,-1-1-1,1 1 1,0 0-1,-1 0 1,1 1 0,0-1-1,-1 0 1,1 0-1,0 0 1,-1 0 0,1 0-1,0 1 1,-1-1-1,1 0 1,-1 1-1,1-1 1,-1 0 0,1 1-1,-1-1 1,1 0-1,-1 1 1,1-1 0,-1 1-1,1 0 1,0 8 73,-1-1 0,0 10-1,0-9-67,0-8-23,0-1 1,-1 0 0,1 0 0,0 0-1,0 1 1,-1-1 0,1 0-1,0 0 1,0 0 0,-1 0 0,1 0-1,0 1 1,-1-1 0,1 0 0,0 0-1,-1 0 1,1 0 0,0 0 0,-1 0-1,1 0 1,0 0 0,0 0 0,-1 0-1,1 0 1,0 0 0,-1-1-1,-2 1-45,3 0 41,-1 0-1,1-1 1,-1 1-1,1 0 0,-1-1 1,1 1-1,-1-1 1,1 1-1,0-1 1,-1 1-1,1-1 1,-1 1-1,1-1 0,0 1 1,0-1-1,-1 1 1,1-1-1,0 0 1,0 1-1,0-1 0,-1 1 1,1-1-1,0 0 1,0 1-1,0-2 1,-2-22-52,1 17 53,0-24-35,11 30 194,-9 1-141,0 0 0,0 0 0,0 0 0,0 0 0,0 1 0,0-1 0,0 0 0,0 0 0,0 1 0,0-1 0,0 1-1,0-1 1,0 1 0,0-1 0,0 1 0,-1 0 0,1-1 0,0 1 0,0 0 0,-1-1 0,1 1 0,0 0 0,-1 0 0,1 0 0,-1 0 0,1 0 0,-1 0 0,0-1 0,1 1 0,-1 0 0,1 2 0,0 3 57,-1-1 0,1 1 1,-1 0-1,0 9 0,0-3-24,-1 0-12,-2-10-16,2-2-55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2:14.13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3273 536 24575,'-3'1'0,"0"-1"0,-1 1 0,1-1 0,0 1 0,0 0 0,1 0 0,-1 0 0,-4 2 0,-14 6 0,13-8 0,1 1 0,-1-1 0,0-1 0,0 0 0,0 0 0,0 0 0,0-1 0,1 0 0,-1-1 0,0 0 0,1 0 0,-8-3 0,13 4 0,-23-8 0,-32-16 0,22 5-53,-22-10-530,43 23 625,-18-13 0,-10-5-1149,-79-36 231,104 53 860,1 0 418,-2 0 0,1 1 1,-29-8-1,37 12-310,1 1 0,-9-5 1,10 4 73,0 1 1,0-1-1,-13-2 0,11 4-166,0 0 0,0 1 0,0 0 0,0 1 0,0 0 0,1 0 0,-1 1 0,0 0 0,1 0 0,-1 1 0,1 0 0,-1 1 0,1-1 0,0 2 0,1-1 0,-1 1 0,1 0 0,0 1 0,0 0 0,-7 8 0,7-7 0,0-1 0,0 0 0,-12 7 0,11-8 0,-7 6 0,1 1 0,-18 20 0,20-20 0,-1 0 0,0 0 0,-16 10 0,11-10 65,8-5-369,0 0-1,-19 8 1,-33 18 304,45-24 0,5-3 17,0-1 1,-1-1 0,1 0-1,-1-1 1,0 0 0,-1-1-1,-15 1 1,20-2 236,0-1 0,-16 0 0,22-1-259,-1 1 0,1-1 0,-1 0 0,1 0 0,0 0 0,-1 0 0,1-1 0,0 1 0,0-1 0,-4-2 0,-1-2 5,4 3 0,-1 0 0,1 0 0,0-1 0,1 1 0,-1-1 0,1 0 0,-5-5 0,0-2-97,0 1 0,-18-18 1,13 16-250,-10-15 0,12 14 346,-1 0 0,-14-11 0,12 11 0,-18-20 0,9 6 0,-41-36 0,31 34 0,-37-25 0,-17-10 0,65 49 0,-33-18 0,21 12 0,24 16-35,0 1-1,-15-6 1,-13-6-47,28 12 86,0-1 0,0 2 0,-1-1 1,1 2-1,-1-1 0,0 1 0,-12 0 0,-80 1 797,55 2-498,-131-1-270,169 1-33,0 0 0,0 1 0,1 0 0,-13 4 0,10-3 0,0 0 0,-16 2 0,-17 0-195,-23 2-160,-95-7 355,155 0-4,-1 2 0,1-1 0,-1 1 0,-15 5 0,-14 3 116,19-7 54,1 1 0,-19 7 0,30-8-171,-1 0 0,1 0 0,-1 1 0,1 0 0,0 1 0,1 0 0,-8 6 0,-2 4 5,-22 31 0,32-40 0,-27 41-1365,26-38-5461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2:42.03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1231 24575,'0'-11'0,"1"0"0,0 0 0,0 0 0,1-1 0,1 1 0,0 1 0,6-17 0,-3 14 0,-1-1 0,0 0 0,-2 0 0,4-19 0,-6 25 0,0 1 0,1 0 0,0-1 0,0 1 0,1 0 0,6-11 0,7-19 0,-13 28 0,1 1 0,0-1 0,0 1 0,7-9 0,-3 5 0,8-16 0,3-4 0,3-4-63,18-24-1104,-23 36 1167,-10 14-30,0-1 0,12-11 1,-7 8-155,14-18 0,-16 17 12,17-17 0,-8 15 341,-11 11 25,-1-1 0,-1 0 1,8-9-1,-6 6-335,0 1 0,15-14-1,1 0-194,-18 17 289,1 1-1,-1 0 0,8-5 0,4-2-24,1-3 72,59-49 0,-54 45 0,-18 15 0,0 0 0,9-9 0,-2 1-45,1 0 0,21-14 0,9-7-32,-29 21 84,2 1 1,-1 1-1,30-14 0,9-5 6,47-25 360,-93 49-309,1 1-1,0 0 1,16-4-1,-14 4 22,21-8-1,-22 7 93,1 1 1,0 0-1,-1 1 1,1 0-1,1 1 1,14-2-1,75 3-121,-54 2-1237,-34-1-5645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23.31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0 378 24575,'7'-12'0,"0"0"0,1 1 0,1-1 0,10-10 0,4-7 0,-16 19 0,15-16 0,11-9 0,-21 22 0,-1 1 0,2 0 0,25-18 0,-20 18 0,1 0 0,1 2 0,0 0 0,33-11 0,-20 8 0,-24 9 0,-1 1 0,18-5 0,17-1 0,60-5 0,-100 14 0,3 0 0,1-1 0,-1 0 0,1 0 0,-1 0 0,1 0 0,8-4 0,-6 1 0,-1 1 0,1 1 0,0 0 0,0 0 0,14 0 0,45 2 0,-36 0 0,-18 2 0,0-1 0,0 2 0,0 0 0,0 1 0,0 0 0,22 11 0,-29-11-82,0 0 0,0 1 0,-1 0 0,1 0 0,-1 0 0,-1 1 0,10 11 0,-6-7 34,13 19 39,-15-20 5,-1 0-1,9 8 1,-8-11 4,-1 1 0,0-1 0,0 1 0,-1 0 0,9 14 0,-8-9 0,1-1 0,10 12 0,0-1 0,5 7 0,-16-22 0,0 0 0,0 1 0,-1 0 0,0 0 0,0 0 0,4 12 0,-5-10 60,1 0 0,0-1 0,0 0 0,9 12 0,-6-10-575,-1 0 1,6 14-1,-7-12-5706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00.11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435 3990 24575,'1'-3'0,"-1"-1"0,1 1 0,-1 0 0,3-5 0,1-8 0,-1-26-450,-3-63-1,-1 44 214,1-327-4567,-1 373 4804,0-1 0,-2 1 0,-3-16 0,2 13 0,-3-30 0,5-8 0,-4-36 0,3 65 0,-1 0 0,-9-28 0,-21-83 0,26 101 100,-3-40 0,0 4 210,8 62-15,0 0 1,-6-15 0,4 16-104,2-1 1,-6-20-1,7 21 180,0 0 0,-6-12 0,-4-16-192,5-2 1452,-8-35-1144,11 63-185,-8-18 0,8 22-314,1 0 1,-1-1-1,2 0 0,-3-12 0,2-11 11,3 24 0,-1 0 0,1 1 0,-2-1 0,1 0 0,-3-8 0,-3-5 0,2-1 0,0 0 0,2 0 0,0 0 0,1 0 0,2-32 0,0 47-56,-1 0 0,0 0-1,-1 0 1,1 0 0,-5-10 0,3 9-10,1-1 0,0 0 0,-1-10 0,0-36 66,-2-19 0,0 4 0,4 42 0,-5-28 0,2 21 0,1 0 0,4-54 0,0 29 0,-1 51-150,-1 0 0,-1 0 0,1 0-1,-5-12 1,-4-21-315,3-17 465,1-81 0,5 126-376,-1 0 0,0-1 0,-5-19 0,3 18-55,1 0 1,-2-22 0,5 32 430,-1-12-36,0 0 1,-1 0-1,0 0 0,-11-36 0,0 13-737,-12-63 1,15 63 1023,7 27 1,-1 1-1,2 0 1,-2-20-1,4-122 1895,1 66-1405,0 76-542,0 0 0,1-1 1,1 1-1,0 0 0,1 0 1,0 0-1,1 1 0,0 0 1,1-1-1,14-20 0,-16 27-199,-1-1 0,0 0 0,3-9 0,3-7 0,-4 11 0,-3 7 0,0 0 0,0 0 0,1 0 0,0 0 0,3-5 0,-4 8 0,0 1 0,0-1 0,-1 0 0,1 1 0,0 0 0,0-1 0,0 1 0,0 0 0,1 0 0,-1 0 0,0 0 0,0 0 0,1 1 0,-1-1 0,4 0 0,3 0 0,-1 1 0,0 0 0,0 0 0,0 0 0,0 1 0,0 1 0,0-1 0,-1 1 0,1 0 0,0 1 0,-1 0 0,1 0 0,-1 1 0,12 8 0,-3-3 0,-10-6 0,0 0 0,0 1 0,0 0 0,0 1 0,-1-1 0,1 1 0,4 5 0,-6-6 0,0 0 0,0-1 0,1 1 0,-1-1 0,1 0 0,0-1 0,9 5 0,2 0 0,0 3 0,-1 0 0,29 24 0,-29-20 0,-8-8 0,0 1 0,1-1 0,9 6 0,-1-2 0,-1 2 0,-1 0 0,1 1 0,-2 0 0,16 20 0,-14-16 0,-5-6 0,0 0 0,-1 1 0,0 0 0,-1 1 0,12 22 0,13 32 0,-29-54 0,0 1 0,-1 0 0,2 19 0,-3-18 0,1 0 0,0-1 0,0 1 0,1-1 0,8 16 0,-9-21 0,0 0 0,-1 0 0,2 13 0,-2-12 0,0-1 0,5 16 0,-3-11 0,0 0 0,-1 0 0,3 23 0,-2-7 0,0 8 0,-2 1 0,-3 44 0,0-20 0,0-28 0,0-14 0,3 35 0,0-47 0,0-1 0,0 0 0,1 1 0,4 8 0,-3-9 0,-1 0 0,0 0 0,3 18 0,-5-20 0,0 1 0,1-1 0,-1 0 0,1 1 0,0-1 0,1 0 0,0 0 0,-1 0 0,7 8 0,3 5-1365,-7-10-5461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5:23.04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2955 764 24575,'1'0'0,"0"-1"0,0 1 0,0-1 0,0 1 0,0-1 0,0 1 0,0-1 0,0 1 0,0-1 0,0 0 0,0 0 0,0 1 0,0-1 0,-1 0 0,2-1 0,4-4 0,2 0 0,1-1 0,15-13 0,-23 18 0,-1 2 0,-6 3 0,-7 6 0,-43 48 0,0-5-712,19-14 712,28-27 0,-1 0 0,-1-1 0,-12 10 0,8-9 0,1 0 0,-25 26 0,3-3 0,14-15 0,3-3 0,-1 0 0,-37 21 0,57-37 6,0 0-1,-1 1 1,1-1 0,-1 0 0,1 1 0,0-1 0,-1 0 0,1 0 0,-1 1 0,1-1-1,-1 0 1,1 0 0,-1 0 0,1 0 0,-1 0 0,1 0 0,-1 0 0,1 0 0,-1 0 0,1 0-1,-1 0 1,1 0 0,-1 0 0,1 0 0,-1 0 0,1 0 0,-1-1 0,1 1 0,0 0-1,-1 0 1,1 0 0,-1-1 0,1 1 0,-1 0 0,1-1 0,0 1 0,-1 0 0,1-1-1,0 1 1,0-1 0,-1 1 0,1 0 0,0-1 0,0 1 0,-1-1 0,1 1 0,0-1 0,0 1-1,0-1 1,0 0 0,-1-4 72,0 1 0,1-1 0,-1 0 0,2-6 0,-1 5-56,0-1-22,0-1 0,0 0 0,1 0 0,0 0 0,0 1 0,1-1 0,0 0 0,0 1 0,7-13 0,19-47 0,22-40-2394,-23 43 1317,41-84 711,-61 134 416,0 0 0,-2-1 0,0 0 1,-1 0-1,0-1 0,-1 1 0,-1-1 0,0 0 0,-1 1 0,-2-24 0,1 38-20,0-1 0,0 1 0,0 0 0,-1-1-1,1 1 1,-1 0 0,1-1 0,-1 1 0,1 0 0,-1 0 0,0-1-1,0 1 1,1 0 0,-1 0 0,0 0 0,0 0 0,-2-1 0,1 0 85,0 1 0,-1 0 1,1-1-1,0 1 0,-1 0 1,1 1-1,0-1 0,-1 0 1,-2 0-1,-3 1 119,0-1 0,0 1 0,0 0 0,0 1 0,-10 1 0,11 0-399,1 0 1,0 0 0,0 0-1,0 1 1,-5 3 0,-16 6 192,0 0-28,-39 22 0,48-24 0,-8 4-183,-76 39-1295,84-44 1478,0 1 0,-20 15 0,-12 8 0,10-10-1632,-50 40-1,11-11 1118,9-6 86,-66 48 709,108-79-219,19-12-62,1 2 0,1-1-1,-13 10 1,-12 15-4,18-16 1197,-25 19-1,38-32-1026,0 1 0,1-1 0,-1 1 0,0 0 0,0-1 0,1 1 0,-1 0 0,0 0 0,1 0 0,-1-1 0,0 3 0,1-3-139,0 0 0,0 0 0,0 0 0,0 0 0,0 0-1,0 0 1,0 0 0,0 0 0,0 0 0,0 0 0,0 0 0,0 0 0,0 0 0,0 0-1,0 0 1,0 1 0,0-1 0,0 0 0,0 0 0,0 0 0,0 0 0,0 0 0,0 0-1,0 0 1,0 0 0,0 0 0,0 0 0,0 0 0,0 0 0,0 0 0,1 0 0,-1 0-1,0 0 1,0 0 0,0 0 0,0 0 0,0 0 0,0 0 0,0 0 0,0 0-1,0 0 1,0 0 0,0 0 0,0 0 0,0 0 0,0 0 0,0 0 0,0 0 0,0 0-1,0 0 1,0 0 0,0 0 0,0 0 0,1 0 0,-1 0 0,0 0 0,0 0 0,0 0-1,7-4 248,1-4-188,1 0 1,-1-1 0,-1 0 0,9-12-1,7-9-1353,-15 19 1268,12-19 0,-15 21 0,1 0 0,0 1 0,0-1 0,9-7 0,2-3 0,28-37 0,-2 1-1,-11 17 6,-17 19-225,29-29-1,-39 43 221,-1 0 0,0-1 0,0 1 0,0-1 0,0 0 0,2-6 0,9-15 0,17-25-1,-21 32-21,1 0-1,1 1 1,23-26 0,-31 39 121,0 0 0,-1 1 0,0-2 0,0 1 0,-1 0 0,1-1 0,-1 0 0,-1 0 0,1 0 0,-1 0 0,-1 0 0,2-8 0,0-10 105,-2-1 0,-1-28 0,0 27-211,0 24 7,0 0 0,0 0 0,0 1 0,-1-1 0,1 0 0,-1 0 0,1 0 0,-1 1 0,0-1 0,0 0 0,0 1 0,0-1 0,-1 1 0,1-1 0,-1 1 0,-2-3 0,1 1 0,-1-1 0,0 2 0,0-1 0,0 0 0,-1 1 0,1 0 0,-1 0 0,0 0 0,0 0 0,0 1 0,0 0 0,0 0 0,-6-2 0,-12-5 0,17 7 0,0-1 0,0 1 0,0 0 0,-9-1 0,-19-2 0,11 1 0,-33-1 0,50 5 0,-1 1 0,0-1 0,1 1 0,-1 0 0,1 1 0,-1-1 0,1 1 0,0 1 0,-1-1 0,-8 6 0,-14 4 0,23-11 0,1 1 0,-1 0 0,1 1 0,0-1 0,-9 7 0,-49 36 0,14-13-155,34-23-5,1 0 0,-15 13 0,-5 10 160,-21 16 0,41-35 0,0 1 0,0 0 0,-14 22 0,-4 2 0,14-15-687,-28 43-1,28-39 688,2 2 0,0-1 0,-18 51 0,13-26 79,12-34-278,-6 22 0,-35 102-2068,13-41 1205,19-43 1062,-12 32 0,-50 144 0,61-175 0,-19 47-1546,9-27 541,-19 91 1005,3 47-686,-36 159-2429,24-167 3047,-55 248-2949,68-256 2433,-24 101 49,16-82 538,-5 50-175,35-177 172,-5 35 0,7 3 0,-24 121 0,0-16 0,13 1 0,23-168 0,-7 134 0,6-60 0,-11 261 247,18-350-237,1-11-10,-10 141 0,-3 177 571,4-214-369,-1-28 167,0 110 82,-8-32-52,15-168 122,-7 42-167,-2 18 1004,9-53-356,-3 44-461,6-72 111,0-1 0,-1 0 0,0 0 1,-4 11-1,3-10 136,1 0 0,0 0 0,-2 10 0,1 25 1473,1-33-8768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5:35.43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2234 2598 24575,'-4'0'0,"0"-1"0,1 1 0,-1-1 0,1 1 0,-1-1 0,1 0 0,-1 0 0,1-1 0,0 1 0,-6-4 0,1 0 0,-1-2 0,-9-8 0,9 7 0,-15-10 0,-22-19 0,41 34 0,0 1 0,1-1 0,-1 1 0,-6-1 0,7 1 0,-1 1 0,1-1 0,0 0 0,0 0 0,0-1 0,-5-2 0,-14-18 29,18 17-191,-1 1 0,1-1 0,-8-5 1,-38-23 37,37 25 124,1 0 0,0-1 0,1-1 0,-12-13 0,-3-2 0,-1 0 0,-44-54 0,64 68 0,1 0 0,1-1 0,0 0 0,1 0 0,-7-26 0,11 35 0,-3-10 93,1-1-1,1 1 1,0-1 0,1 1 0,1-1 0,0 0-1,5-28 1,-3 33-93,1 0 0,0 0 0,1 0 0,0 0 0,0 0 0,1 0 0,10-14 0,-11 17 0,1 1 0,0 0 0,0 0 0,10-9 0,-5 5 0,-1 1 0,11-16 0,12-11 0,-24 28 0,-1-1 0,-1 0 0,8-13 0,1 0 0,15-30 0,-20 35 0,-9 16 0,-1 0 0,1 0 0,0 0 0,-1-1 0,1 1 0,-1 0 0,0-1 0,1 1 0,-1 0 0,0-1 0,0 1 0,0-1 0,0 1 0,0 0 0,0-3 0,0 3 0,-1 0 0,1 0 0,0 0 0,-1 1 0,1-1 0,-1 0 0,1 0 0,-1 1 0,0-1 0,1 0 0,-1 1 0,0-1 0,1 0 0,-1 1 0,0-1 0,0 1 0,1 0 0,-2-1 0,-4-1 0,0 0 0,0 1 0,0-1 0,0 1 0,-11 0 0,2 0 0,-40-10-830,23 3 479,-47-13 351,42 14-287,8 3-433,-47-15-1,-40-11 721,102 27 0,-9-2 0,-60-16 0,43 10-387,-55-10-1,83 18 388,0-1 0,1 0 0,-20-9 0,-2-1 0,24 10-54,0 0-1,-10-8 1,0 1-9,16 9 151,0 0 0,0 0 0,1 0-1,-1 0 1,1 0 0,-1 0 0,1-1 0,0 1 0,0-1 0,0 0 0,1 1 0,-1-1 0,0 0 0,1 0 0,0 0 0,0 0 0,0 0 0,-1-6 0,0-3 446,1 0 0,0 0 0,2-21-1,-1 18-429,1 8-97,-1 0-1,2-1 0,-1 1 0,1 0 1,0 0-1,0-1 0,1 2 0,5-11 1,2-2-237,22-27 0,-20 30-269,20-35 145,4-5 164,-3 8-1169,14-18 1333,3-2 26,-39 52 3,0-1 0,8-17 0,-9 15-53,16-23-1,12-5-402,9-11 1455,-44 54-979,-1 0 245,1 0 0,-1 0 0,1 0 0,1-6 0,-3 9-229,-1 0 0,0 0 0,1 0 0,-1 0-1,0 0 1,0 0 0,0 0 0,0 0 0,0 0 0,0 0 0,0 0 0,0 0 0,0 0 0,-1 0-1,1 0 1,0 0 0,-1 0 0,1 0 0,-1 0 0,1 0 0,-1 0 0,1 0 0,-1 1-1,1-1 1,-3-1 0,-7-7-39,0 1 0,-1 0 0,-17-8 0,17 10 0,0-1 0,1 0 0,-1 0 0,-9-10 0,-105-89-803,74 65 521,37 31-63,-1 0 0,-20-10 0,2 1 130,2 3-480,-36-15 1,15 8 179,-45-17 319,80 35 88,-1 1-1,0 0 1,-27-1 0,-54 4-279,3-1 228,36-3 159,-28-2 0,-90 8 1006,171-1-741,0 1 0,0 0 0,0 1 0,0 0 1,-11 4-1,-12 3 703,-7 1-1836,27-8-4606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3:55.93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639 0 24575,'-3'1'0,"1"-1"0,-1 1 0,0 0 0,1 0 0,-1 0 0,-2 2 0,-3 0 0,0 1 0,0 0 0,-12 8 0,2 0 0,10-7 0,1 0 0,0 1 0,1 0 0,-7 6 0,-11 12 0,6-10 0,5-5 0,1 2 0,-19 20 0,17-11 0,12-15 0,-1-1 0,0 0 0,-6 8 0,-1-1 0,1 1 0,0 1 0,0 0 0,1 0 0,-10 24 0,11-24-387,-19 25-1,21-30 499,-24 33-138,-35 46-1527,50-69 1180,-23 39 0,27-41 472,0 0-73,-8 13 257,-22 46 0,34-63 391,-1 1 0,-15 19 0,16-24-507,-8 12-1410,7-13-5582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5:38.50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2154 0 24575,'-28'0'0,"-51"7"0,47-3-316,18-2 142,0 0-1,-16 4 0,9-1-61,0-1 0,0-1 1,0-2-1,-31 0 0,-32 3-854,-123 3 321,161-8 695,34 2 83,-1 0 0,1 1 0,-22 6-1,20-4-67,1-1-1,-27 2 1,-3-4-678,18-1 1149,-40 5 0,53-3 177,-1 0 1,1-1-1,-13-1 0,18-1-391,1 0-1,0 1 1,0-2-1,0 1 1,0-1 0,0 0-1,-10-5 1,4 2-192,0 0 0,0 0-1,0 2 1,-1-1 0,1 1 0,-1 1 0,0 1 0,0-1 0,0 2 0,0 0-1,-15 2 1,22-1-4,1 0-1,-1 1 0,0 0 0,0 0 1,1 1-1,0-1 0,-1 1 0,-7 6 1,5-3-31,0 1 1,0-1 0,1 1 0,-9 12-1,-27 36-633,6-4 320,-2 0-5,10-12 347,17-23 0,-18 19 0,-25 14 0,31-29 0,0 2 173,11-11 21,0 1-1,-15 9 1,18-15-48,1 0-1,-1-1 1,-1 0-1,-18 5 0,23-8-145,0-1 0,1-1 0,-1 1 0,0-1 0,1 0 0,-1 0 0,0-1 0,1 0 0,-1 0 0,0 0 0,-6-3 0,-1-1 0,1 0 0,0-1 0,-19-13 0,20 13 0,0 1 0,0 0 0,-13-4 0,-1-1 0,21 9 0,-1-1 0,1 1 0,0 0 0,-1 0 0,1 0 0,0 0 0,-1 1 0,1 0 0,-1 0 0,-7 1 0,10-1 0,-1 1 0,1-1 0,-1 1 0,1 0 0,0 0 0,0 0 0,-1 0 0,1 0 0,0 1 0,0-1 0,0 1 0,0-1 0,1 1 0,-1 0 0,0 0 0,1 0 0,-1 0 0,1 0 0,-1 0 0,-1 4 0,-1 5-120,0 0-1,1 1 0,0-1 0,-1 18 0,2-14 70,-1 6 51,2-14 0,0 0 0,0 0 0,0 0 0,-5 12 0,2-6 0,0 0 0,1 0 0,0 0 0,-1 26 0,1-11 0,1 0 0,2-19 0,-1 0 0,0 1 0,-1-1 0,-4 17 0,2-16 91,1 0 0,1 1-1,0-1 1,-1 18 0,3 41-421,0-40-613,0-16-5774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5:38.84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0 24575,'0'5'0,"1"0"0,0 0 0,0 0 0,0 0 0,1-1 0,2 8 0,-1-6 0,-1 0 0,3 13 0,-3-10 0,1 0 0,0 0 0,0-1 0,1 1 0,0-1 0,0 0 0,7 9 0,-4-7 0,-1 1 0,-1 0 0,8 17 0,-9-14 0,-1-3 0,1 1 0,0-1 0,1 0 0,7 14 0,6 5 0,-11-17 0,1-1 0,0 1 0,13 14 0,1-3-1365</inkml:trace>
  <inkml:trace contextRef="#ctx0" brushRef="#br0" timeOffset="1">251 445 24575,'4'5'0,"1"5"0,2 0 0,-1 1 0,0 1 0,-3 2 0,3-2 0,1 0 0,-1 1 0,-2-2-8191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1:41.733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1474 139 24575,'-1'-2'0,"1"0"0,0 0 0,0 0 0,-1 0 0,1 0 0,-1 0 0,0 0 0,1 0 0,-1 0 0,0 1 0,0-1 0,0 0 0,0 1 0,-1-1 0,1 0 0,0 1 0,-1 0 0,1-1 0,-1 1 0,1 0 0,-3-2 0,-4-1 0,0-1 0,0 1 0,-14-4 0,2 0 0,7 3-186,0 1-1,0 0 0,-17-2 0,10 1 82,-10-5 105,24 8 0,-1-1 0,0 1 0,-10-2 0,-31-2 0,-66-1 0,98 6 0,-26-4 0,-11 0 0,-323 4-682,183 2 432,95 6 250,83-5 0,-42 0 0,1 0 0,49-1-8,1 0 0,0 1 1,-10 4-1,10-4 244,-1 0-1,-11 3 1,-7-3-148,19-2 67,0 0 0,0 0-1,0 1 1,-12 3-1,17-4-144,-1 1 0,1-1 0,0 1 0,-1 0 0,1 0-1,0-1 1,0 1 0,-1 0 0,1 0 0,0 0 0,0 0 0,0 1 0,0-1 0,0 0-1,0 0 1,0 0 0,1 1 0,-1-1 0,0 1 0,1-1 0,-1 0 0,1 1-1,0-1 1,-1 2 0,-1 16-10,1-1 0,1 0 0,3 30 0,-3-38 0,6 32 0,-4-24 0,2 19 0,-4-31 0,1 0 0,0 0 0,0 0 0,1-1 0,0 1 0,0 0 0,5 8 0,-4-7 0,0 0 0,0 0 0,-1 1 0,3 8 0,6 30 0,-7-33 0,-1 0 0,3 25 0,0 21 0,1 29 0,-7-74 0,2 21 0,-1-29 0,0 0 0,1-1 0,0 1 0,0-1 0,0 1 0,5 7 0,-1 0 0,-5-10 0,0 0 0,1 0 0,0 0 0,-1-1 0,1 1 0,0-1 0,3 4 0,3 2 0,0-1 0,0 0 0,1-1 0,0 0 0,0 0 0,1-1 0,-1 0 0,1 0 0,0-1 0,1 0 0,-1-1 0,17 3 0,55 8 0,-45-4 1,-25-6-377,0-1 0,23 3 1,25-4 375,27 3 0,-32 0 0,89-4 0,-69-2 0,266 1 187,-331-1-39,0 0 0,0-1-1,0 0 1,-1-1-1,14-5 1,-1 1-95,-8 3-53,1 2 0,-1-1 0,1 2 0,-1 0 0,19 2 0,-15-1 0,0 0 0,32-5 0,-23 0 0,-16 4 0,-1-1 0,0 0 0,16-5 0,-23 6 0,0-1 0,0 1 0,0-1 0,-1 1 0,1-1 0,0 0 0,-1 0 0,0 0 0,1 0 0,-1-1 0,0 1 0,0 0 0,0-1 0,0 0 0,-1 1 0,3-5 0,10-21 0,-10 21 0,0 1 0,0-1 0,-1 0 0,0 0 0,-1-1 0,3-10 0,-3 9 0,0 1 0,5-14 0,-4 14 0,0 0 0,2-16 0,9-72 0,-10 62 0,3-46 0,-6 68 0,0 0 0,1 0 0,7-22 0,1-10 0,-9 38-151,0 0-1,0 0 0,0 0 0,1 0 1,0 1-1,0-1 0,1 0 1,4-6-1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1:42.14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0 24575,'0'1'0,"0"0"0,1-1 0,-1 1 0,1 0 0,-1-1 0,1 1 0,0-1 0,-1 1 0,1 0 0,0-1 0,-1 1 0,1-1 0,0 0 0,0 1 0,-1-1 0,2 1 0,3 2 0,0 0 0,0 0 0,0-1 0,1 1 0,-1-1 0,1 0 0,-1 0 0,1 0 0,0-1 0,-1 0 0,9 0 0,8 0 0,31-2 0,-17 0 0,10 0 0,87 2 0,-52 9-1092,-73-9 1092,0 1 0,1 0 0,14 5 0,-15-4 0,0-1 0,1 1 0,14 1 0,1-2 87,10 0 416,48 10-1,-56-7-1867,-16-4-5461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1:43.25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127 48 24575,'-1'0'0,"1"0"0,0 0 0,-1 0 0,1 1 0,0-1 0,-1 0 0,1 0 0,0 0 0,-1 0 0,1 1 0,0-1 0,-1 0 0,1 0 0,0 1 0,0-1 0,-1 0 0,1 0 0,0 1 0,0-1 0,0 0 0,-1 1 0,1-1 0,0 0 0,0 1 0,0-1 0,0 1 0,0-1 0,-3 13 0,3-9 0,-19 67 0,11-46 0,1 3-392,1 0 0,-2 31 0,-1 7 135,8-58 425,-1 1 0,0-1 0,-5 15 1,4-14 9,1 0 1,-1 0 0,0 13 0,1 14-131,-4 29-51,1 34 3,5-97 0,1-11 0,-1 1 0,-1-1 0,0 1 0,0-1 0,0 1 0,-4-11 0,1 7 0,0-1 0,2 0 0,-1 0 0,0-20 0,4-53 0,0 35 0,-1 30 0,2-1 0,3-22 0,3-22 0,-4 25 0,-3 26 0,0 6 0,0-1 0,1 1 0,0-1 0,0 1 0,7-17 0,-6 20 0,0 0 0,0 0 0,1 0 0,0 0 0,0 0 0,8-8 0,-9 12 0,0-1 0,0 1 0,0 0 0,0 0 0,0 0 0,0 0 0,1 1 0,-1-1 0,0 1 0,1 0 0,0 0 0,-1 0 0,8-1 0,117 1-765,-61 3 473,302-2 292,-359 0-135,1 2 0,-1-1 0,1 1 0,10 4-1,-7-2-294,19 2 0,95 4 123,-109-9 307,1 2 0,21 5 0,-17-3 0,1-1 0,-1-1 0,40-1 0,23 3 0,113 2-994,-177-7 962,-15 0 32,-1 1 0,1 0 0,-1 1 0,0 0 0,9 3 0,-7-2 0,-1-1 0,1 0 0,10 2 0,124-3 1548,-74-2-670,-58 1-305,19 0-264,1 1 0,31 5 0,-38-2-309,-16-4 0,0 1 0,0 0 0,-1 1 0,1 0 0,-1 0 0,1 1 0,-1 0 0,9 4 0,-13-4 0,-1 0 0,1 0 0,-1 0 0,0 0 0,1 0 0,-1 0 0,-1 1 0,1-1 0,0 1 0,-1-1 0,2 5 0,1 3 0,0 2 0,1 0 0,-2 0 0,0 0 0,2 19 0,-1 54 0,-5-39-234,-1-19-122,5 43 0,-1-58 167,6 20 1,-4-22-84,-2 0 0,3 19 1,-2 21-37,-6 60 0,-2-68 1680,3-26-1144,-1 18 0,3-29-315,0 4 203,-1 0 1,0 0-1,-3 16 0,3-23-85,1 0-1,-1 0 1,0 0-1,-1-1 0,1 1 1,0 0-1,-1-1 1,0 0-1,1 1 1,-1-1-1,0 0 1,0 0-1,0 0 0,-1 0 1,1 0-1,0 0 1,-3 1-1,4-3-30,-5 4 0,0 0 0,0-1 0,0 0 0,0-1 0,-1 1 0,1-1 0,-1 0 0,0-1 0,-10 2 0,-119-3 86,62-1-1418,49 0 1332,-26-5 0,13 1 0,-57-8 0,38 4 0,-11-6-1604,-2-1 1545,12 5 59,34 5 0,-27-2 0,-102-13-2008,17 2 2008,75 12 0,4-4-269,38 7-66,-31-4 0,-6 3 119,-54-1 244,37 0-28,2 0 0,33 7 353,18 0 353,-35-3 0,48 0-409,-1 1-1,-13-6 0,14 4-149,0 0 1,-12-1-1,-2 2 213,-1 0 1,-23 3-1,24-1-1174,7 0-4696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1:50.04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106 1 24575,'-3'0'0,"0"1"0,1-1 0,-1 1 0,0 0 0,1 0 0,-1 1 0,1-1 0,0 0 0,-4 3 0,-6 3 0,8-4 0,0-1 0,0 1 0,0 0 0,0 0 0,0 1 0,0-1 0,1 1 0,0 0 0,0 0 0,0 0 0,0 0 0,0 1 0,1-1 0,0 1 0,0 0 0,0-1 0,1 1 0,-1 0 0,0 7 0,-1 6 0,2 0 0,0-1 0,1 1 0,2 21 0,-1-35 0,0-1 0,0 0 0,0 0 0,0 0 0,0 0 0,1 0 0,-1 0 0,1 0 0,0 0 0,3 3 0,6 12 0,-4-4 0,-4-7 0,0-1 0,0 1 0,1-1 0,0 1 0,0-1 0,0-1 0,1 1 0,0 0 0,0-1 0,8 6 0,-4-5-1365,-1 0-5461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1:51.093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37 24575,'10'0'0,"-6"0"0,0 0 0,0 1 0,1-2 0,-1 1 0,0 0 0,0-1 0,0 0 0,0 0 0,1 0 0,-1-1 0,-1 1 0,6-3 0,-6 1 0,1 1 0,0 0 0,0 0 0,0 0 0,0 0 0,1 1 0,-1-1 0,0 1 0,7-1 0,-9 2 0,0 0 0,0 0 0,-1 0 0,1 0 0,0 1 0,0-1 0,0 0 0,-1 1 0,1-1 0,0 1 0,0 0 0,-1 0 0,1 0 0,-1 0 0,1 0 0,-1 0 0,1 0 0,-1 0 0,1 0 0,-1 1 0,0-1 0,0 0 0,0 1 0,1-1 0,0 3 0,8 15 0,-5-10 0,0 0 0,0-1 0,1 1 0,0-1 0,9 9 0,15 17 0,-27-30 0,1-1 0,-1-1 0,1 1 0,0 0 0,0-1 0,-1 0 0,2 0 0,-1 0 0,0 0 0,0-1 0,1 1 0,-1-1 0,0 0 0,1-1 0,6 1 0,-7 0 0,4-1 0,-1 0 0,16-1 0,-21 1 0,0 0 0,0-1 0,0 1 0,0-1 0,0 0 0,0 1 0,0-1 0,0 0 0,0 0 0,0 0 0,-1-1 0,1 1 0,0 0 0,-1 0 0,1-1 0,1-1 0,25-31 0,-21 28 0,-1 0 0,0-1 0,-1 0 0,1 0 0,-2-1 0,1 0 0,4-9 0,-8 13 0,0 1 0,0 0 0,1 0 0,0 0 0,-1 0 0,1 0 0,0 0 0,0 1 0,0-1 0,1 1 0,-1-1 0,1 1 0,-1 0 0,1 0 0,0 0 0,0 0 0,0 0 0,0 1 0,0-1 0,0 1 0,0 0 0,0 0 0,1 0 0,-1 0 0,0 1 0,1-1 0,5 1 0,-2 0 0,-1-1 0,1 2 0,0-1 0,-1 1 0,1 0 0,-1 0 0,9 3 0,-11-3 0,-1 1 0,1 0 0,-1-1 0,1 1 0,-1 0 0,0 1 0,0-1 0,0 1 0,0-1 0,0 1 0,0 0 0,-1 0 0,4 6 0,1 0-1365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1:52.08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195 1412 24575,'7'0'0,"-1"0"0,0 0 0,0-1 0,1 0 0,-1-1 0,10-2 0,-13 2 0,1 1 0,-1-1 0,0 0 0,1 0 0,-1 0 0,0-1 0,0 1 0,0-1 0,-1 0 0,1 1 0,-1-1 0,3-4 0,-1 0 0,0 0 0,0-1 0,4-14 0,1-1 0,-6 15 0,0-1 0,-1 1 0,0 0 0,-1-1 0,1 1 0,-2-1 0,1 1 0,-1-1 0,0 1 0,-1-1 0,0 1 0,0-1 0,-1 1 0,0 0 0,-1 0 0,0-1 0,-4-8 0,4 13 0,0 0 0,0 0 0,0 0 0,-1 0 0,0 1 0,1 0 0,-1-1 0,0 1 0,-9-4 0,3 0 0,-10-4 0,17 10 0,-1-1 0,1 0 0,0 1 0,0-1 0,0 0 0,1-1 0,-1 1 0,-3-4 0,-46-50 0,26 29 0,-20-25 0,40 44 0,0-1 0,1 1 0,0-1 0,-7-17 0,-8-17 0,15 33 0,1 1 0,0 0 0,0-1 0,1 0 0,0 0 0,0 0 0,-1-20 0,5-133 0,-1 157 0,1 0 0,0 0 0,0 1 0,1-1 0,3-11 0,-2 10 0,0-1 0,1-12 0,2-10 0,11-38 0,-10 51 0,-1 1 0,2 0 0,11-18 0,8-16 0,-19 34 0,16-22 0,-14 22 0,-4 9 0,-1 1 0,1-1 0,0 1 0,0 0 0,8-5 0,10-10 0,12-18 0,-26 27 0,1 0 0,1 0 0,0 1 0,14-10 0,-10 10-1365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1:57.83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1 123 24575,'9'0'0,"1"0"0,-1-1 0,0-1 0,0 1 0,0-1 0,0-1 0,0 0 0,0 0 0,-1-1 0,14-7 0,42-24 0,-50 29 0,-1 0 0,1 1 0,0 0 0,0 1 0,0 1 0,27-3 0,-36 5 0,3 1 0,0-2 0,1 1 0,-1-1 0,9-3 0,-11 2 0,0 1 0,0 1 0,1-1 0,-1 1 0,0 0 0,1 0 0,-1 1 0,1 0 0,-1 0 0,1 1 0,8 1 0,-6 0 0,0 1 0,0 0 0,-1 1 0,1 0 0,-1 0 0,0 0 0,10 8 0,-3-2 0,-5-4 0,-1 1 0,0 0 0,0 0 0,14 16 0,-21-21 0,0 0 0,1 0 0,-1 0 0,0 0 0,1 0 0,-1 0 0,1-1 0,-1 1 0,1-1 0,0 0 0,5 2 0,-3-2 0,1 1 0,-1-2 0,1 1 0,-1 0 0,1-1 0,5-1 0,0 0 0,1-1 0,-1 0 0,1 0 0,-1-2 0,17-6 0,-22 7 0,1-1 0,-1 0 0,0 0 0,0-1 0,9-8 0,-12 9 0,1 0 0,0 0 0,0 1 0,0 0 0,1 0 0,-1 0 0,1 0 0,-1 1 0,1-1 0,0 1 0,0 1 0,6-3 0,0 3 0,0 0 0,0 0 0,0 1 0,1 1 0,11 1 0,-18-1 0,1 0 0,-1 1 0,0-1 0,1 1 0,-1 0 0,0 0 0,0 1 0,0-1 0,0 1 0,-1 0 0,1 1 0,4 3 0,-4-2 0,0-1 0,1 0 0,-1-1 0,1 0 0,0 0 0,0 0 0,9 3 0,-7-3 0,0 1 0,0-1 0,10 7 0,-3 1 0,1-2 0,0 0 0,18 7 0,-19-12 0,0 0 0,0 0 0,0-1 0,0-1 0,0-1 0,19 0 0,-30-1 8,0 0-1,0-1 1,-1 0-1,1 1 1,0-1-1,0-1 1,-1 1-1,1 0 1,-1-1-1,1 0 1,-1 0-1,0 0 1,0 0-1,0 0 1,5-5-1,-4 3-131,-1 0 0,0 0 1,1 0-1,-1 0 0,-1-1 0,1 1 1,-1-1-1,0 1 0,0-1 0,0 0 1,1-7-1,-1 1-6702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1:59.35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 24575,'0'0'0,"0"0"0,0 1 0,0-1 0,0 0 0,1 1 0,-1-1 0,0 0 0,0 1 0,0-1 0,1 0 0,-1 0 0,0 1 0,0-1 0,1 0 0,-1 0 0,0 1 0,1-1 0,-1 0 0,0 0 0,1 0 0,-1 0 0,0 0 0,1 1 0,-1-1 0,1 0 0,11 3 0,-9-3 0,59 13 0,-52-10 0,-1 0 0,15 7 0,-17-6 0,0-1 0,0 0 0,0-1 0,0 0 0,15 2 0,-13-2 0,1 0 0,18 6 0,-19-5 0,1-1 0,0 1 0,11 0 0,-6-2 0,-1 0 0,1-2 0,0 0 0,-1 0 0,1-1 0,25-7 0,-34 6 19,1 0 0,-1 0 0,1-1 0,7-6 0,8-3-1479,-14 8-5366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3:56.65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13 24575,'36'0'0,"44"7"0,-58-4 0,19 3 0,58 1 0,291-8 0,-383 1 0,1-1 0,-1 0 0,0-1 0,0 1 0,9-5 0,-8 3 0,0 1 0,1 0 0,10-2 0,31 2 0,-27 1 0,24-3 0,-10 1 0,-1 0 0,42 4 0,-23 0 0,-52-1-195,1 0 0,0 0 0,-1 1 0,1-1 0,-1 1 0,5 1 0,3 3-6631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2:08.20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1172 527 24575,'0'-9'0,"-1"0"0,-1 0 0,1 0 0,-1 1 0,-1-1 0,0 1 0,0-1 0,-8-13 0,-13-13 0,8 12 0,-27-31 0,40 50 0,-1 0 0,0 0 0,0 0 0,0 0 0,0 1 0,0-1 0,-6-2 0,4 2 0,0 0 0,1 0 0,-1 0 0,-4-7 0,4 4 0,-1 0 0,0 0 0,0 1 0,0 0 0,-13-8 0,8 5 0,-20-16 0,21 15 0,-24-16 0,21 17 0,-2-1 0,0 1 0,-30-13 0,-41-14-1395,19 6 1475,56 24-80,-1 2 0,0-1 0,0 1 0,0 1 0,0 0 0,-24-1 0,22 4-99,-70 0 1032,73 1-837,0 1 0,0 0 1,1 0-1,-23 8 0,22-4-96,0 0 0,1 1 0,0 0 0,-14 12 0,-13 8 0,28-20 0,1 0 0,-16 17 0,17-16 0,-1 0 0,-15 11 0,15-12 0,1 0 0,0 1 0,0-1 0,1 1 0,-9 13 0,5-7 0,-12 12 0,1 0-1365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2:10.39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33 24575,'9'-1'0,"0"1"0,-1 0 0,1 1 0,-1 0 0,1 0 0,-1 1 0,1 0 0,-1 0 0,10 5 0,-6-1 0,16 12 0,-20-12 0,0-1 0,0 0 0,1 0 0,13 4 0,80 27 0,-79-28 0,-1 0 0,37 21 0,-49-22 0,0-1 0,0-1 0,1 0 0,0 0 0,0-1 0,0 0 0,12 2 0,-11-4 0,0 1 0,23 9 0,-3-1 0,-21-7 0,18 9 0,-18-7 0,19 6 0,-10-6 0,-5-2 0,0 0 0,17 9 0,-21-8 0,0 0 0,1-1 0,-1-1 0,1 0 0,0-1 0,20 2 0,76-3 0,-52-3 0,-33 3 0,-14-1 0,1 1 0,-1-2 0,1 1 0,-1-1 0,0-1 0,1 1 0,9-5 0,8-2 0,50-10 0,-28 7 0,1-7 0,-40 16 0,7-2 0,0 0 0,25-11 0,-22 8 0,-1 0 0,24-3 0,-1-1 0,-33 7 0,0 0 0,0 0 0,0 0 0,-1-1 0,16-12 0,-8 5 0,36-17 0,-11 6 0,26-13 0,-28 16 0,-30 15 0,18-5 0,-20 8 0,-1 0 0,0-1 0,1 0 0,-1 0 0,0 0 0,10-8 0,3-1-1365,-10 8-5461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2:33.27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0 24575,'1'2'0,"-1"1"0,1-1 0,0 0 0,0 0 0,0 0 0,0 0 0,1 0 0,-1 0 0,0 0 0,1 0 0,1 1 0,6 8 0,39 58 0,-39-58 0,-3-3 0,0-1 0,-1 2 0,7 11 0,30 62-906,-13-25 448,-16-33 93,-1 1 0,10 30 1,-15-36 67,20 37 1,-1-3-71,-9-15 367,-10-25 0,-1 1 0,7 19 0,28 81-694,-33-93 625,-6-14 71,1 0 1,0 0-1,7 12 0,-2-7 186,-2 1 0,7 17 0,1-1 29,-1 0-217,23 41 0,-1 3 577,-14-27-287,-4-18-30,-3-7 119,-8-13 0,0 0 1,0 0-1,1 0 0,13 11 0,12 14-390,-22-22 11,1 0 0,0-1 0,1-1 0,0 0 0,18 10 0,13 10 0,-27-18 0,-12-8 0,0-1 0,0 1 0,0 0 0,-1 0 0,1 0 0,-1 1 0,1-1 0,-1 1 0,3 5 0,3 4 0,1 0 0,0-1 0,1 0 0,21 17 0,17 19 0,-23-20-520,36 29 0,-33-33 520,-19-17 0,0 1 0,0 1 0,-1-1 0,15 20 0,-17-20 0,1 0 0,-1 0 0,1 0 0,0-1 0,1-1 0,16 11 0,-1-1 0,-12-6 0,-1 0 0,13 13 0,15 14 0,95 64 0,-118-90 0,23 17 0,53 28 0,-76-47 0,22 17 0,4 2 0,-19-15 0,1-1 0,0-1 0,36 12 0,-49-19 0,-1 0 0,14 8 0,5 3 0,-2-1-1,-20-10 36,1 0 0,-1-1 0,1 0-1,15 5 1,-11-5 429,16 6 0,12 4-525,-22-10 61,-8-1 0,-1 0 0,1 0 0,-1 1 0,1 0 0,10 6 0,69 34 0,-86-41-124,0 0 0,1 0 0,-1-1 0,0 1 0,1-1 0,-1 0-1,1 0 1,0 0 0,-1 0 0,6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2:34.31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2141 24575,'0'0'0,"0"1"0,0-1 0,0 0 0,1 1 0,-1-1 0,0 1 0,0-1 0,1 0 0,-1 0 0,0 1 0,1-1 0,-1 0 0,0 1 0,1-1 0,-1 0 0,1 0 0,-1 0 0,0 1 0,1-1 0,-1 0 0,1 0 0,-1 0 0,1 0 0,-1 0 0,1 0 0,12 2 0,-6-4 0,0 1 0,0-1 0,0 0 0,0-1 0,0 0 0,-1 0 0,12-7 0,-4 2 0,-7 4 0,0-1 0,-1 0 0,1 0 0,-2-1 0,11-11 0,10-9 0,-24 24 0,19-16 0,0-1 0,24-30 0,-38 41 0,1 1 0,-1 0 0,1 0 0,17-10 0,-15 10 0,0 0 0,-1-1 0,11-10 0,-10 8 0,0 1 0,0 1 0,14-9 0,-2 1 0,14-5 0,-27 16 0,0 0 0,0-1 0,7-6 0,-5 4 0,0 0 0,13-6 0,6-5 0,-21 13 0,-1 0 0,1 1 0,0 1 0,11-5 0,-14 6 0,-1 1 0,0-2 0,0 1 0,0-1 0,-1 0 0,6-5 0,-4 4 0,0 0 0,-2 0 0,2 1 0,-1-1 0,11-6 0,1 1 0,23-18 0,-22 14 0,5-2 0,0 0 0,35-16 0,22-13-568,-73 41 598,0 0 0,0-1 1,0 0-1,-1 0 0,9-9 0,-8 7 29,-1 1-1,2 0 1,-1 1-1,9-6 1,-11 8-53,0 0 1,0 0 0,-1-1 0,1 0-1,-1 0 1,0 0 0,0 0 0,0-1-1,0 0 1,-1 1 0,1-1 0,-2-1-1,4-5 1,2-5-7,1 0 0,11-16 0,-11 19 0,9-14 0,-15 23 0,0-1 0,1 1 0,0 0 0,0 0 0,0 0 0,0 1 0,0-1 0,7-3 0,6-6 0,-1-1 0,18-21 0,5-6 0,-29 33 0,-1-1 0,-1-1 0,1 1 0,-2-1 0,8-12 0,-11 15 0,1 1 0,0 0 0,0 0 0,10-8 0,3-4 0,-3 3-63,-6 6-34,-1 0 1,0-1 0,0 0-1,6-11 1,-4 5-150,19-23 1,-12 17 119,4-2 126,-16 19 0,0 0 0,0-1 0,-1 1 0,0-1 0,7-12 0,-5 7 0,0 0 0,1 1 0,0-1 0,1 1 0,13-12 0,-8 8 0,19-33 0,5-1-284,6-6-46,-31 37-69,0 1 1,13-25 0,6-9-226,-27 45 624,0-1 0,1-1 0,0 1 0,0 0 0,10-9 0,-5 6 93,-1 0 0,0-1 1,0-1-1,7-11 0,-7 10 37,0 0 0,19-19 0,-4 10 295,43-42 1856,-56 53-2264,22-16-1,66-39-16,-67 48-1365,-24 11-5461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2:36.42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537 318 24575,'0'-283'0,"0"278"0,0 1 0,0 0 0,3-9 0,-3 13 0,0-1 0,0 1 0,0-1 0,1 1 0,-1-1 0,0 1 0,0-1 0,1 1 0,-1-1 0,0 1 0,1-1 0,-1 1 0,1-1 0,-1 1 0,0-1 0,2 1 0,-2-1 0,1 1 0,-1 0 0,0 0 0,1 0 0,-1 0 0,1 1 0,-1-1 0,1 0 0,-1 0 0,0 0 0,1 0 0,-1 0 0,1 0 0,-1 1 0,0-1 0,1 0 0,-1 0 0,1 0 0,-1 1 0,0-1 0,0 0 0,1 1 0,-1-1 0,0 0 0,1 1 0,-1 0 0,3 3 1,0 1 0,0-1 0,-1 1 0,0 0 0,0 0 0,0 0-1,1 6 1,5 13-582,2-1 308,21 44-1510,-24-51 1231,10 29 0,-8-20-139,0 2 555,-1 0 1,-1 0 0,-2 0 0,-1 1 0,2 51 0,-6-64 135,2-1 0,6 26 0,1 12 0,-5 14-116,2 16-46,-2-28 162,-3 79 0,-2-63 0,0-47 0,-1 0 0,-6 29 0,5-40 0,-1 0 0,-5 14 0,4-16 0,1 1 0,-4 21 0,6-23 164,-1 1 0,0-1 0,-7 15 0,-5 14 255,10-22-419,-13 42 0,15-52 0,0 0 0,0 0 0,-1 0 0,0 0 0,0 0 0,-7 8 0,0-3 379,0-1-1,0 0 0,-1-1 1,-15 10-1,20-15-174,-1 0 0,1 0 1,-1-1-1,0 0 0,0-1 1,0 1-1,0-2 0,-1 1 0,-7 0 1,13-2-125,-9 1 49,1-1-1,-21-1 0,29 0-247,-1 1 1,1-1-1,0 0 0,-1 0 0,1 0 0,0-1 1,0 1-1,0-1 0,0 1 0,0-1 0,0 0 1,0 0-1,-3-5 0,-29-33-498,-51-79 1,83 114 614,-66-103 2,52 73-101,-17-46 0,31 73-2,-4-11-519,-5-30 0,3 13 345,-30-122 277,36 138 28,0 0 0,1-37 1,2 33 1,-4-30 1,-1 9 174,2-79-1,4 84-160,-1 30 447,1 0 0,1 0 0,0 0 0,5-13 0,-4 11-445,0 0 0,2-14 0,-4 13-6666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2:37.63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59 0 24575,'0'34'0,"-7"55"0,5-70 0,1 24 0,1-27 0,-1 1 0,-4 22 0,1-7 0,0 1 0,3-1 0,2 43 0,0-15 0,-1 152 0,0-204 0,-1-1 0,0 0 0,-1 0 0,0 0 0,-3 9 0,2-8 0,1 0 0,0 0 0,-2 12 0,3 31 0,1-36 0,0 1 0,-4 25 0,1-24 0,-2 32 0,4-42 0,1 0 0,1 0 0,0 0 0,0 0 0,0 0 0,1 0 0,3 9 0,-3-10 0,1 0 0,-1-1 0,1 1 0,1-1 0,-1 0 0,1 0 0,0 0 0,0-1 0,8 8 0,1 1 0,-10-9 0,0-1 0,1 0 0,-1 0 0,7 5 0,-9-7 0,1-1 0,-1 1 0,1 0 0,-1-1 0,1 1 0,-1-1 0,1 0 0,-1 1 0,1-1 0,0 0 0,-1 0 0,1 0 0,-1 0 0,1 0 0,0-1 0,-1 1 0,4-1 0,-1 0-19,0-1 0,0 0 0,-1 0 0,1 0 0,0 0 0,-1-1 0,1 1-1,-1-1 1,0 0 0,0 0 0,3-4 0,3-4-133,14-25 0,-15 23 131,34-54 21,-38 61 0,-1 0 0,0 0 0,4-12 0,-4 11 0,0 0 0,5-9 0,-3 6 0,0 0 0,-1-1 0,1 0 0,-2 0 0,0 0 0,2-14 0,-3 16 0,20-58 0,-18 46 0,0 1 0,-1-2 0,-1 1 0,-1-22 0,-2-298-955,0 331 1012,0 1 1,-1-1-1,0 0 1,-1 0-1,0 1 1,-4-11-1,-6-15 69,9 24 29,0 0 0,-1 1 1,0-1-1,-11-14 0,11 17-300,0 0 0,0 0 0,0-1 0,1 1 0,1-1 0,0 0 0,-3-9 0,4 4-6681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03.35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0 947 24575,'1'-1'0,"-1"0"0,0 0 0,1 1 0,0-1 0,-1 0 0,1 0 0,-1 1 0,1-1 0,0 1 0,0-1 0,-1 0 0,1 1 0,0-1 0,1 0 0,3-2 0,53-57 0,-37 39 0,15-13 0,-21 20 0,-11 9 0,0 1 0,1 1 0,6-6 0,16-8-794,-3 0 669,1 2 1,39-18-1,-23 16-1196,60-24 1764,-30 21-5753,-24 6 4378,2 0 906,-13 7 26,57-13 0,-68 14 29,0 1 1,49-3-1,-20 7 3327,-44 0-2923,0 0 0,0 0 0,0-1 0,13-4 0,-11 2-478,0 1-1,15-2 1,100-2 45,-63 4-6,-37 2 94,40-6 1,-50 5-71,16-1 1,-21 3-20,0-1 0,0-1 1,20-4-1,-4-1 1,0 1 0,1 1 0,36 0 0,-57 4 0,0-1 0,0 1 0,-1-1 0,13-5 0,11-3 0,34-3 670,-27 0 269,-12 4-643,-17 6-107,29-8-8,0-2 0,69-34-1,-91 39-384,25-9-1,7-4-107,-22 8 312,23-12 0,-27 14-183,0 1 0,0 1 0,1 1 0,25-5-1,27-10-182,13-3 366,-61 18 0,3 0 0,34-10 0,-38 10-1139,1 2 0,38-5 0,1 0-258,23-13 814,-9 11 1253,-20-2-705,-44 10 82,0 0-1,1 2 1,23-3-1,-19 5 315,64-5 1249,1 0-6052,44 7 4195,-46 0 137,-17-2-763,75 2-1195,-120 1 4039,24 6 1,-12 4-1587,-5-2 3013,-17-7-1965,-3 1-6435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04.31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0 24575,'8'1'0,"1"0"0,-1 0 0,0 1 0,0 0 0,0 1 0,11 4 0,18 6 0,-28-10 0,0 0 0,14 8 0,-15-7 0,0 0 0,17 5 0,-8-4-242,15 7 1,-19-7 89,0 0 1,24 5-1,29 7-612,6 0-81,-55-13 149,30 10 0,-4-1-46,8 0-197,55 7 0,17 5-2014,-106-21 2791,107 24 38,-95-20 124,115 34 0,-63-17 12,-24-9 43,-54-15-55,20 7 0,39 17 0,9 4-13,-53-22 196,0 0 0,0 1-1,-1 1 1,23 15 0,-34-19-393,35 25 1533,47 46 1,-63-52-793,-10-10-339,0 1 0,-1 0 1,0 1-1,18 29 0,13 25-192,3 3 0,-24-26 0,-11-22 0,20 32 0,-19-36-245,15 35-1,-17-33 12,18 28 1,46 69-228,-73-116 459,84 118-104,-59-85 88,-7-8 18,-13-16 0,19 21 0,17 22 0,-7-9 0,13 17 455,18 19 244,-57-71-699,13 20 0,-4-5 0,-10-15 46,92 108 1759,-88-105-1803,-7-8 116,0 0 0,-1 0-1,10 14 1,-11-13-94,1-1 1,0 0-1,0 0 1,1 0-1,0-1 0,0 0 1,13 8-1,9 8 26,-25-19-50,0 1 0,0 0 0,-1 0 0,5 7 0,-6-7 0,2 1 0,-1-1 0,0 0 0,6 4 0,-1 0 39,0 0 0,10 14 0,10 9 61,21 21 273,-37-39-279,0 1 0,-2 0 0,17 27 0,4 23-7,-24-52-87,-4-4 0,1-1 0,0 1 0,9 9 0,-10-12 0,0 0 0,0 1 0,0-1 0,0 1 0,1 5 0,4 8 0,1 2 0,8 28 0,-12-37 20,0 0-1,1 0 1,10 16 0,-3-6-4,95 180-2749,-93-177 1999,0 0 0,20 24 0,7 8 383,107 143-935,-76-106 806,50 47 480,-83-94-1,-29-32 9,2 0-1,20 19 1,16 12 218,59 72-1,-42-43-108,54 60-117,-77-90-58,7 9 354,-47-50-228,12 14 398,0 1 0,20 36 0,-25-38-269,1-1 0,0-1 0,18 20 1,-18-22-10,1 0 1,-2 1-1,0 0 0,13 27 1,-4-2-773,33 55 0,29 59-1048,-51-92 445,2-3-304,-19-38 1605,-1 2 0,9 22-1,-10-19-126,18 31 0,6 13 314,-31-61-278,0 0-1,8 10 1,-7-11-27,0 1-1,5 11 1,24 56 6315,-32-70-6197,1 1 1,0-1-1,0 0 1,1 0-1,-1 0 1,1-1-1,7 8 1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05.88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5481 1 24575,'-560'0'-3649,"528"1"3649,1 3 0,-34 6 0,59-8 0,-64 15-750,49-10 346,0-2 1,-33 5 0,3-4 324,-57 15 1,79-15 92,0 2 0,-33 14-1,28-10-13,22-8 0,-17 8 0,-17 12 0,-24 10 0,57-26 0,-1-1 0,1 1 0,1 1 0,-16 14 0,14-12 0,1 0 0,-30 17 0,13-12 0,-32 26 0,33-22 0,-31 17 0,44-28 0,1 1 0,0 1 0,-17 16 0,22-17 0,-1-1 0,0 0 0,0-1 0,-1 0 0,0-1 0,-24 10 0,24-11 67,-1 0 1,1 1-1,0 0 0,-14 11 0,3-2-7,-76 45 164,-10-2 1117,85-46-1052,4-3-280,-22 9-1,7-5 425,-17 6 381,47-19-809,-4 2 139,-1 0-1,0-1 1,-16 3 0,18-4-71,1 0 1,-1 1 0,0 0-1,-9 4 1,-14 4 700,12-6-652,0 0 0,0-2 1,-21 1-1,31-2-122,-1 0 0,1 0 0,0 1 0,-13 5 0,-18 3 0,28-8 0,0 0 0,-1 1 0,1 1 0,0 0 0,1 1 0,-15 7 0,4-1 0,14-7 0,0 0 0,-14 10 0,10-4-108,0 1 0,1 0 0,0 1-1,1 0 1,0 1 0,-14 23 0,1 14 108,14-31 0,0 6-322,1-1 0,0 1 1,-3 28-1,-3 2-792,-3 21 77,-3 9 1037,6-34 0,-22 93 0,28-114-198,3-12-81,0-1 0,2 1 1,-2 21-1,0 32 215,-1 81-142,6 41 3570,-1-183-3096,0-1 0,0 0 0,-1 0 1,-1 0-1,1 0 0,-2 0 1,1-1-1,-7 12 0,0 2-234,-15 40 0,-2 8-804,-2-2-19,-2 3 451,28-62 215,0 0 0,-5 17-1,1-1 38,-1 6-962,-8 50 0,1-16 1048,9-40 0,-5 34 0,-17 115 0,8-66-26,10-70 26,7-28 0,0-1 0,1 0 0,-2 14 0,-8 90 0,1-69 0,1-7 0,7-21 152,-1-1 0,0 1 0,-1-1 0,-1 0 0,-1 0 0,0-1 0,0 0 0,-17 22 0,3-4 89,17-23-159,-1-1 1,-1-1-1,-5 8 1,-3 1-2074,-13 21 0,-3 4-678,23-32 2669,-6 7 0,-1 0 0,0-1 0,-32 26 0,36-33 168,-18 19-1,20-18-50,-1 0 0,-13 9 0,-63 54-273,-3 2-4,25-31 17,24-13 143,-49 28 0,-23 17-793,63-41 242,15-11 1902,2 2 1,-48 47 0,59-51-1352,1 1 0,-22 33 0,18-19-68,-21 43 1,36-63 44,2 0 1,0 0-1,1 1 1,0 0-1,-3 27 1,-4 25 22,7-45 0,1 1 0,-1 26 0,5-9 0,1 0 0,3 0 0,1-1 0,17 65 0,-4-33-12,27 88-27,-34-135-191,25 45-1,-2-6-29,-11-16 764,10 19 1222,-29-55-1691,-1-1 1,0 1 0,1 15 0,-2-18 229,0 5 605,0 0 0,-1-1 0,-1 1 0,-1 17 0,0-26-853,0-1 0,0 1-1,0 0 1,-1 0 0,0 0 0,0-1 0,0 1-1,-1-1 1,0 0 0,0 0 0,0 0 0,0 0-1,-5 5 1,3-6-17,1-1 0,-1 1 0,0-1 0,-8 5 0,-8 5 0,-29 30-315,6-4 48,-4 5-542,0-1 45,-6 4 764,34-28 0,0-2 0,-31 21 0,27-22-454,1 2 0,-22 21 0,-9 7-188,-35 29-159,57-44 801,-15 12 0,21-21 111,-6 5 453,-55 35 0,76-55-564,1 1 0,-14 13 0,1-1 0,17-14 345,1-1-1,-8 10 1,-10 10 841,-34 31-1165,49-49-6732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08.18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1810 1 24575,'-8'5'0,"0"1"0,1 0 0,-1 0 0,2 1 0,-1 0 0,1 0 0,-6 9 0,-14 15 0,18-22 0,-10 16 0,1-1 0,7-11 0,-12 24 0,5-7 0,-2 1 0,10-15 0,0-1 0,-17 21 0,17-26 0,1 1 0,1 0 0,0 1 0,0 0 0,-5 13 0,2-4-49,-1 1 0,-18 26 0,15-25-789,6-9 628,1 1-1,-8 23 0,-2 4 65,4-13-45,3-11-90,2 1 0,-6 21 1,8-22 330,-10 20 1,10-26 55,1-1 1,0 1 0,1 0 0,-4 26 0,6-30-107,0 1 0,0 0 0,-4 9 0,-5 16 0,-2 44 568,3-40-1507,6-26 820,-3 22 0,5-17 119,-4 30 0,0 52 0,7-59-1268,0-14-859,-3 38 0,0-52 2127,-7 21 0,6-22 0,0-1 0,-2 20 0,4 20 285,2-34-110,-2 1 0,-3 25 0,1-20 3133,-2 25 0,5 58-2568,1-47-614,-1-54-159,1 1-1,-1-1 1,1 0-1,0 0 1,0 0-1,0 0 1,0 0-1,4 6 1,2 2-114,11 15 0,1 2 202,-11-17-97,0 0 0,1-1 1,12 12-1,-10-11-561,66 71 448,5 3-387,-43-41 542,-11-12 0,-17-21 29,-2 1 1,0 0 0,0 0 0,6 17 0,-8-14 280,-2 0 0,0 1-1,-1-1 1,-1 1 0,2 29-1,-2 68-309,-4-72 0,1-33 0,-1 0 0,0 0 0,-1 0 0,0-1 0,0 1 0,-1-1 0,-6 15 0,-4 14 0,9-25 0,0 0 0,-9 18 0,4-15 0,-22 45 0,-20 78-1486,27-73 980,-1 4 549,4 9-43,15-55 278,0 1 1,1-1-1,2 1 1,0 0-1,1-1 1,2 31-1,1-41-278,-2-1 0,2 0 0,-1 0 0,2 0 0,-1 0 0,5 13 0,-2-14 0,-1 1 0,-1 0 0,0 0 0,0 0 0,-1 19 0,-1-25 0,0 0 0,-1 0 0,0-1 0,0 1 0,0-1 0,-1 1 0,1-1 0,-1 1 0,-1-1 0,1 0 0,-1 0 0,0 0 0,-7 8 0,1-3 0,-16 14 0,-6 4 0,25-22-25,1-1 0,-1 0 0,0 0 0,0 0 0,0-1 0,-1 1-1,0-2 1,-7 4 0,-21 11-385,-44 30-1,-9 4 102,13-15-606,-97 36 0,70-28 915,70-29 0,-98 52 0,48-27-348,51-27 98,-41 26 0,40-21 227,15-8-3,0 0 0,0 0-1,-16 16 1,16-13 26,13-12 0,1 1 0,-1 0 0,-5 6 0,-1 1 125,-18 15 0,18-17 446,1 1 0,-12 12 0,18-18-400,1 1-1,-1-1 0,1 1 0,0 0 1,0 0-1,0 0 0,1 0 1,-1 0-1,1 0 0,-1 8 1,0-4-62,0 1 0,-5 12 1,4-13-111,0 0 0,-2 16 0,-19 121 1,13-115 0,9-24 0,-1 1 0,1-1 0,-2 12 0,-5 67 0,5-28 0,4-43 0,0 0 0,-2 1 0,-5 26 0,3-25-116,1-1 0,0 1 0,2 0-1,0 0 1,0 0 0,1 0 0,1 0-1,4 18 1,-5-29 116,5 28 0,15 59 0,-10-57-1080,5 43-1,5 22 1227,20 71-146,-29-123-527,5 56 1,-12-73 440,0-13-343,8 29 0,-6-29 7,4 29 1,2 6 421,-8-39 0,-1 1 0,0-1 0,1 19 0,1 35-104,1 10 1614,-6 51 1620,0-114-9956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11:51.11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0 495 24575,'1'-21'0,"5"-27"0,-1 12 0,0 2 0,-2 9 0,0-28 0,-3 46-9,0 0-6,0-1-1,0 0 0,1 0 0,0 1 1,0-1-1,5-14 0,-2 9-38,0 0 0,-2-1 0,1 1 0,-2 0 1,0-1-1,-1-25 0,0-10 550,0 47-496,0 1 0,0-1 0,1 1 0,-1 0 0,0-1 0,1 1 0,-1 0 0,1-1 0,-1 1 0,1 0 0,0 0 0,-1-1 0,1 1 0,0 0 0,0 0 0,0 0 0,0 0 0,0 0 0,0 0 0,0 0 0,0 0 0,0 0 0,1 1 0,-1-1 0,0 0 0,0 1 0,1-1 0,-1 1 0,1 0 0,2-1 0,3 0 0,1 0 0,0 1 0,0-1 0,12 3 0,-4-1 0,1 0-209,0 1-1,-1 0 0,28 9 1,-8-3-273,1-2 1,73 3 0,-41-5-247,-48-2-603,9 0 1046,37 8 0,-13 0-508,1-3 1,104 1-1,-120-6 797,49 9-1,-34-3-395,16 2-1603,62 5 1008,-37-11 847,160 3-1129,-119 4 1269,-41-2 0,-16-6 9,61 6-494,190 3 81,-165-11 265,-33 5-111,54 0-48,-10 5 228,-66-2-311,21 4 446,-29-2-68,93 2 3,-110-3 0,14 1 0,44 1 81,-8 0 2,-75-8-89,100 4-4,-36 2 10,-26 0 0,22 2 88,5-1 4,4 1-135,28 0-15,-93-10 48,123 4-152,-59-2-698,83 6 1006,192 4-613,-393-14 468,178 11 12,-31-1 124,-46-9-137,122 8 0,160 5 0,-200-3 47,-33 0-611,57-8 143,49 1 252,-177-1 85,139 8 237,158 1-274,-177-10 73,-9 9-38,13 0-8,-125-9 94,132 6 0,244 6 1475,-364-14-1267,53 11 377,-25 0-461,261-10 185,-201-2-107,-138 1 94,193-7 1015,-74 1-1014,-6 1-320,-26-1 23,-76-3 0,-5-1 0,85 7 1168,10-1 395,170-4-1563,-208 9 0,-54 0 0,66-3 0,-62-7 0,1-1 0,68 7 0,22-1 0,152-4 0,-200 9 0,-74-1 0,-1-2 0,35-5 0,-20 0 0,66-1 0,47 8 0,-61 1 0,99-8 0,-153 3 0,-17 3 0,38-8 0,-33 3 414,1 2 0,44 0-1,-55 4-350,38-5 370,9 0 95,-59 4-528,1-1 0,-1 1 0,18-6 0,-16 3 0,0 1 0,17-1 0,7 2 148,32-4 518,-31 2-611,0 2-1,49 2 0,-26 1 334,43-7 1139,5 0-529,-74 7-1013,-12 0 68,35-3 0,-51 1 94,1-1 0,-1 1 0,9-5 0,-9 3-53,0 1-1,0 0 1,7-1-1,13 1-93,47 0 0,-48 3 0,0-2 0,27-3 0,-36 2 158,33 0-1,-31 2 273,20-2 1,-30 1-240,0-1 1,15-6 0,-16 6-393,0-1 0,1 1 1,13-2-1,82 2 144,-67 3-646,44-5-1,117-3 420,-153 8 304,-30-2-20,-1 0 0,0-1 0,19-5 0,-16 3 0,28-3 0,132 5-688,-91 3 459,402-1 229,-471-1-188,26-4 0,-24 2 194,19 0-1,173 3 981,-202 0-660,-1-1 0,1 0 0,-1-1 0,0 0-1,9-3 1,-7 2-130,0 1-1,0-1 0,10 0 0,121 2-195,-71 2 0,336-1-1077,-383-1 1362,23-4 1,18-1 220,-49 5-506,0-1 0,0 0 0,26-7 0,-23 5 0,1 1 0,-1 1 0,21 0 0,22-2 0,-53 3 0,-2 0 0,0 0 0,1 0 0,-1 1 0,10 1 0,-14-1 0,1 0 0,-1 0 0,0 1 0,0-1 0,1 0 0,-1 1 0,0-1 0,0 1 0,0-1 0,0 1 0,0 0 0,0 0 0,0-1 0,0 1 0,0 0 0,0 0 0,0 0 0,0 0 0,0 0 0,-1 0 0,1 0 0,0 0 0,-1 1 0,1-1 0,0 2 0,1 6 0,-1 1 0,1 0 0,-2 0 0,1 0 0,-1-1 0,-2 16 0,0 4 0,2-18 0,-1 2 0,1 1 0,0 0 0,1 0 0,0-1 0,6 23 0,-2-19 0,-2 1 0,0 1 0,1 29 0,-4-37 0,4 16-1365,-1-17-5461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09.28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3321 2508 24575,'-2'-3'0,"0"0"0,-1 1 0,1-1 0,0 1 0,-1-1 0,0 1 0,0 0 0,1 0 0,-1 0 0,0 1 0,-1-1 0,-4-1 0,-14-9 0,-39-33-678,49 36 466,-1 2 0,-20-11-1,20 12 59,0 0-1,-22-17 0,22 14-183,-1 0-1,-23-11 0,-12-8-319,23 12 739,-33-13 1,2-1-2214,-29-20 1532,-38-20-597,-136-86-1369,130 78 2052,106 65 862,-89-49 1417,65 35-1655,16 9 103,-47-33 0,68 42 1560,5 5-1687,0-1 1,0 1-1,1-1 1,-8-9 0,10 10-115,-1 1 1,1-1 0,-1 1 0,-5-5 0,5 5 386,0 0 1,0 0-1,0-1 0,-4-6 0,4 6-290,0-1 0,0 1 0,0 0-1,-1 0 1,-6-4 0,7 6-78,0-1 0,0 0 0,0 0 0,1-1 0,-1 1 0,1-1 0,0 0 0,-5-6 0,-21-39 1042,19 34-428,1 1 0,1-2-1,-12-29 1,17 35-605,0 0 0,1-1 0,1 0 0,-1-13 0,3-45 0,1 25 0,-1 16-10,-1-24 33,-1 46-49,1 0 1,-1-1-1,0 1 0,-1 0 1,-3-12-1,3 15-80,-1-1-1,1 0 1,0 1-1,-6-7 0,-5-6-64,-1-4 180,-2 1 0,0 1 0,-27-24-1,0-1-346,32 32 34,0 1 1,-1 0 0,0 0 0,-19-11-1,14 10 99,-29-25-1,11 8 29,-10-8-51,23 17-49,0 2-1,-46-26 0,33 27 278,24 12 0,1 0 0,0-1 0,0-1 0,-10-6 0,-45-39 0,57 45 0,-1 1 0,0 0 0,-13-4 0,13 5 0,1 0 0,0 0 0,-1 0 0,-9-8 0,-121-88 0,96 70 0,26 17 0,-21-11 0,5 4 0,-36-28 0,-71-45 192,110 75-137,-10-10-43,26 17 467,-1 1 1,-20-10-1,22 13-228,1-1 0,-17-13 1,15 11-77,-19-12 1,26 19-38,1 0-1,-1 0 0,-1 1 1,1-1-1,0 2 1,0-1-1,-1 1 1,1 0-1,-1 0 1,-11 1-1,-78 1-1502,83-1-5461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10.35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1 458 24575,'1'-1'0,"1"0"0,-1 0 0,0 0 0,1 1 0,-1-1 0,0 0 0,0 0 0,0-1 0,2-1 0,1-1 0,5-4 0,-1-1 0,0 1 0,0-1 0,-1-1 0,8-13 0,-13 20 0,1-1 0,0 1 0,0 0 0,0 1 0,0-1 0,1 0 0,-1 1 0,6-3 0,9-7 0,52-37-848,-47 32-35,43-23 1,-57 35 767,3-1-178,0 1 1,0 0 0,25-5 0,1-1-139,37-9-258,-45 12 173,35-13 0,57-22 280,-21 8 62,-71 26-185,0 1 1,1 1-1,37-3 0,6-1-77,-29 4 409,65-1 0,47 9-188,-55 0 211,-39-2 8,89 4 118,-134-1-65,0 1 0,0 1 0,-1 0 1,1 1-1,-1 1 0,0 0 0,-1 2 0,0 0 0,0 0 1,16 13-1,-17-11 29,0-1 0,0-1 0,24 10 0,-22-12 180,-1 2 0,-1 0-1,22 15 1,12 10-185,-31-21-18,0 0 0,28 26 0,-24-18 232,2-1 0,29 19-1,-21-16-144,38 21 567,4 2 58,-68-41-775,1 0 0,0 0 0,14 4 0,0 1 0,-10-5 265,0 0 0,0-1 1,1 0-1,0 0 0,18 1 0,60-2 1530,-85-2-1778,3-1 5,-1 0 0,0 0 0,1-1 1,-1 0-1,0 0 0,0-1 0,0 0 1,-1 0-1,1-1 0,7-5 0,-2 2-23,22-10 0,-4 6 129,-11 5-714,35-19 1,-44 21 505,1-1 0,-1 1 0,23-5 0,-12 4-1293,41-10-452,78-8-1,-57 15-284,131 6-1,-118 3 2693,-91 0-539,252 2-641,-2 13-3478,148 44 2764,-55 14 1331,-262-55-19,61 15 0,-31-1 85,138 36 255,-83-18 1342,-23-7-1368,-46-10 1229,-64-19-624,40 8 0,51 13 1472,-52-14 355,-54-17-1075,-1-1-1,47 1 0,-56-5-1670,-1 0 0,0 0 0,-1 0 0,1 1 0,-1 1 0,17 3 0,-11-1-168,0 0 1,0-1-1,0-2 0,26 1 0,-11-1 50,26 4 118,16 0 0,21-4-551,261-3-3670,-269-2 1292,99-17 0,-14-19 1996,-69 14 778,167-41 155,224-56-921,-217 58 538,-70 23 1521,-195 40-1128,60-8 283,-38 6-4,42-11 1,-30 5-534,64-3 6608,-81 12-4868,-16 1-5344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11.53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8875 891 24575,'-1'-1'0,"0"1"0,-1-1 0,1 1 0,0-1 0,-1 1 0,1-1 0,0 0 0,0 1 0,-1-1 0,1 0 0,-2-2 0,-2-1 0,-3-2 6,1 0-1,-11-13 0,-2 0-213,-19-19-493,-17-15-17,-4-1-1066,-15-12-670,44 42 1857,-41-28-1520,-44-36 949,-21-13-455,69 55 1459,-12-7 179,-150-79-15,182 108 202,0 3 0,-1 1 1,-85-21-1,114 37-143,1 0 0,-38-1 0,-39 5 1379,41 1-1214,48-1-120,0 1 1,0 0 0,1 0-1,-1 1 1,0 0 0,1 0 0,-1 0-1,1 1 1,-7 4 0,-1 1 244,-1 1 0,-19 18 0,16-10-56,0 1 0,2 0 1,-25 37-1,-9 27 1758,19-29-2240,12-19 146,12-20 45,-1-1 1,-9 13-1,-92 126-250,88-124 248,0-1 0,-2-1 0,-1 0 0,-54 42 0,62-55 0,0-2 0,-36 20 0,11-7 0,28-16 0,0 0 0,-1-1 0,0 0 0,0-1 0,-22 5 0,1-3-8,10-3-7,-28 9 0,40-10-67,0-1 1,0 0-1,0-1 1,-20 1-1,-56-3 297,35-1 1033,51 1-1206,-25 0 178,-1-1-1,-30-6 0,-72-16-219,109 20 0,13 2 0,1-1 0,0 1 0,-12-5 0,-42-12 0,5 2 0,45 12 0,1 1 0,-1 0 0,0 1 0,-21-2 0,-51 5 0,36 0 0,6-1 0,21-1 0,0 0 0,0 2 0,0 1 0,-31 6 0,-17 17 0,18-6 0,40-15 0,1 1 0,-20 12 0,8-5 0,-59 40-2102,4-4-164,53-33 1980,0 1 0,-34 30 0,24-20 350,-38 22 0,-6 3 15,51-33 10,-2-1 1,0-2 0,-33 14 0,44-21-43,-18 14-1,24-15-8,-1 1-1,0-1 1,-25 9-1,-7-1-37,-40 10 0,35-13 113,21-5 25,0 0-1,-61 3 1,-267-9-729,166-2 423,83-6 168,41 1 0,-68-5 0,72 0 0,12 1 0,-29 1 0,-23-5 0,84 10 53,-23-8 0,28 7-16,0 0 1,-1 2-1,-18-3 1,23 5-37,-2 0-11,0 0 0,-23-7 0,15 4-20,0 0 0,-1 1 0,-26-1 0,-6 0 7,1 0 23,-53 4 0,52 0 0,44 1 0,0 0 0,0 0 0,0 1 0,-12 4 0,-20 3 0,-29 7 2865,28-7-1575,33-6-1086,0 0 0,-15 6 0,16-5 117,-1 0 1,-14 3-1,-33 10-341,44-12 14,-1-1-1,0 0 0,1-1 0,-1 0 0,-14 0 1,17-2-76,1 1 1,-1-1 0,-17 7 0,-14 3-125,8-6 206,-62 1 0,-766-6-4421,839 1 4421,0 1 0,-29 7 0,-11 1 0,-78 3-90,54-3 90,68-6 0,-18 6 0,-14 4 0,-2-9 0,37-4 0,-1 1 0,-27 6 0,10 0 980,-68 7-1,87-14-1099,0 0-3680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12.180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1567 788 24575,'0'-13'0,"0"0"0,-4-17 0,3 25 0,0 1 0,0-1 0,-1 1 0,1 0 0,-1 0 0,0 0 0,0 0 0,-1 0 0,1 0 0,-4-4 0,-39-36-466,2 1 319,31 30 161,-1 1 0,-25-20 0,-34-16-218,30 21-1117,-52-32-641,80 50 2005,-17-6 0,-1-1-506,-122-63-1017,13 8 702,72 30 778,-8-5 0,-70-23 373,131 62-322,-6-3 289,12 5 39,0 1 0,0-1 0,0 2 0,-1-1 0,-18-2 0,-10 0 1826,19 3-1480,-28-1 0,41 3-725,-4 1 0,0 0 0,-20 3 0,28-2 0,-1 0 0,1 0 0,-1 0 0,1 0 0,-1 1 0,1-1 0,0 1 0,0 0 0,0 0 0,0 0 0,0 0 0,-4 4 0,5-3 0,-1-1 0,0 0 0,0 0 0,0 0 0,0 0 0,0 0 0,-1-1 0,1 0 0,0 1 0,-1-1 0,1-1 0,-1 1 0,-6 0 0,-5 0 0,0 0 0,-16-3 0,5 1 0,-7 0-1365,20 1-5461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12.74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1 713 24575,'23'-20'0,"-18"17"0,-1-1 0,1 1 0,-1-1 0,0 0 0,0 0 0,-1 0 0,1-1 0,2-5 0,1-2 0,-1 0 0,-1-1 0,0 0 0,-1 1 0,0-2 0,-1 1 0,0 0 0,1-25 0,1-11 0,1 1 0,-6 40 0,2 0 0,-1 0 0,1 0 0,4-10 0,-3 9 0,-1 0 0,1 0 0,0-11 0,-2 11 0,0 1 0,1-1 0,0 1 0,1-1 0,-1 1 0,1 0 0,7-11 0,-2 4 0,1 2 0,0 0 0,13-14 0,15-25 0,-21 26 0,-12 20 0,0-1 0,8-10 0,-2 5-111,-3 4-140,0 0 0,0 1 0,1-1 1,9-6-1,-7 7-6575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13.34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1 965 24575,'12'0'0,"-3"1"0,-1-1 0,0-1 0,1 1 0,-1-1 0,0-1 0,16-4 0,-4 0 0,39-8 0,-29 8 0,36-14 0,79-5-1173,-77 7 118,90-19 694,-73 23-798,3-2 512,-25 2 213,26-8-841,-50 11-15,64-8 0,-9 2 729,90-23-410,-98 23 971,31-9 0,-91 18-34,10-3 483,50-9 0,28-5-449,-72 14 0,33-12 0,-44 13 0,73-29 1641,-44 17-1641,-7 1 0,-35 15-8,0-2 0,18-11 0,6-2 326,-1 5 1234,-31 13-1004,1-1 1,-1 0-1,0-1 1,0 0-1,0-1 1,-1 0-1,11-8 0,-10 6-301,0 1-1,0 0 0,1 0 1,0 1-1,21-8 0,-19 9-246,0 1 0,0 1 0,23-4 0,-29 6 0,0-1 0,0 1 0,0-1 0,-1 0 0,1-1 0,-1 1 0,8-5 0,-9 4 0,1 1 0,0 0 0,0 0 0,11-2 0,-11 3 0,0 0 0,-1-1 0,1 0 0,-1 0 0,11-5 0,-6 1 0,1 0 0,-1 1 0,1 0 0,15-4 0,-15 5 0,-1 0 0,15-8 0,-14 6 0,20-8 0,-2 3-101,30-16 0,26-10-479,-74 32 580,17-8 0,-19 7 0,21-7 0,23-10-713,-41 18-5983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13.893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0 24575,'1'1'0,"-1"1"0,0-1 0,1 0 0,-1 1 0,1-1 0,-1 0 0,1 0 0,-1 0 0,1 1 0,0-1 0,-1 0 0,1 0 0,0 0 0,0 0 0,1 1 0,18 14 0,-15-13 0,104 71 0,-71-48-1309,-25-17 1285,0 0 1,0-1 0,1-1-1,22 10 1,-23-12 49,-1 1 0,0 0 0,0 0 0,-1 2 0,15 11 1,26 16-2099,71 42-1443,33 17 308,-130-80 3196,106 50-122,13 3 91,-6-2 3,-72-37 39,183 69 0,-130-58 1269,-26-12-39,-61-17-1230,-15-5 0,21 9 0,-28-10 961,-1-1 0,16 4-1,-20-6-482,1 0-1,-1 1 0,0 0 0,0 0 0,0 0 0,0 1 1,0 0-1,0 0 0,9 7 0,20 25-329,-19-20-154,20 17-1,13 9 7,11 7 0,-49-39 0,1-2 0,0 0 0,20 9 0,-18-10-276,-1 1-1,20 14 0,-24-15 287,0 0 0,0-1 0,0 1 0,1-2 0,0 1 0,20 5 0,-9-6-52,0 1 0,39 15 0,-24-8-640,-28-10 706,0 1 0,-1-1-1,1 1 1,-1 0 0,14 9-1,-15-8 90,1-1 0,0 1-1,9 3 1,5 2-116,17 7-259,-25-11 74,0 1 1,22 12-1,77 48 188,-97-58 10,32 13 0,-6-4-246,-13-3-737,2 0 488,48 30 1,-67-36-3746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16.04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0 24575,'5'1'0,"0"1"0,0-1 0,0 1 0,0-1 0,0 1 0,-1 1 0,1-1 0,6 5 0,-3-2 0,-7-4 0,13 7 0,0 0 0,14 12 0,37 25-876,79 61 666,-84-63-956,-4-8 660,-13-9 506,-25-16 0,21 13-440,55 42 0,-79-55 352,0-1 1,0 0-1,20 8 1,-16-7-38,26 15 0,-28-15 157,21 10-1,14 8-347,13 8-666,-23-14 698,87 41 284,43 26 0,-117-57 29,-10-4 50,-27-17-45,30 16 0,-36-22-32,0 1 1,0 1-1,-1 0 1,0 0-1,0 1 1,19 18-1,-7-3 632,-15-17-345,-1 0 0,8 11 0,-8-9 269,-1 1 0,8 14 0,-12-19-349,0 1 0,0-1 1,0 1-1,-1 0 0,1 0 0,-1 0 1,0 8-1,1 0-27,0-1 0,6 20 1,-5-19-127,0 0 0,2 17 0,-3 134-813,-3-84 748,1-58 9,-1 29 0,8 54 0,-4-81 0,0 0 0,2-1 0,1 1 0,9 25 1,43 98-3262,-46-119 3261,22 36 0,-29-55 0,12 18 0,34 43 0,-11-18 0,-14-19-586,39 38 0,-41-45 442,109 114-85,-47-59-1031,17 18 1372,63 56-1469,-141-133 34,92 93 879,19 14-98,-15-12 260,-33-32 282,-8-8 0,-66-63 269,59 67 231,-51-55-383,1 2 379,-1 1 0,21 33-1,-2 7 1194,-19-35 179,23 49 0,-36-66-1797,1 0 1,1 0 0,0-1-1,18 18 1,1 3 8,52 73-2563,70 85-3517,57 56 2523,-19-50 2106,-76-84 1264,31 28-268,-70-71 236,238 223 266,23-27 0,-122-101 298,-6-4 308,-162-132 284,58 43 1626,-37-21 1594,-57-48-2855,-2 0-3881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17.21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4845 1 24575,'-6'1'0,"0"-1"0,0 1 0,0 1 0,0-1 0,-11 5 0,-14 4 0,-69 6 0,37-7 0,47-6 0,-23 9 0,0-1 0,24-7-215,-26 12-1,4-1-37,29-12 253,0 1 0,-10 6 0,11-6 0,1 0 0,-1-1 0,-11 4 0,6-3 0,1-1 0,0 2 0,0-1 0,0 1 0,-10 7 0,1 0 0,10-5 0,-1-1 0,2 1 0,-1 1 0,-15 14 0,-7 10 0,19-19 0,-18 20 0,19-18 0,9-12 0,0 1 0,0 0 0,0-1 0,0 1 0,-3 8 0,2-2 124,1-1 0,0 1 0,1 0 0,0 0 0,-1 20 0,3 53-231,1-35 154,-1-25-91,-1-14-23,1 0 0,0 0 0,1 0 0,0 0 0,0 0 0,1 0 0,3 11 0,4 3 18,-2 1 1,-1 0 0,-1 0 0,3 44-1,-5 99-669,-3-102 1060,-1-58-370,1 0 0,-1 0 0,0-1-1,-1 1 1,1-1 0,-1 1 0,-1-1 0,1 0 0,-6 10-1,-4 3-96,-22 28 0,6-9 436,11-13-486,-2-2 1,-1 0-1,-31 29 1,7-4 174,8-7 0,-12 3-96,-14 14-52,45-41-115,-20 15 0,2-1-13,-5 4 277,-46 30 0,72-55 1,-3 3 16,-36 23-16,5-4-22,29-19-369,-25 14 1,32-20 344,1 0-1,-16 14 1,15-12 57,-22 14 0,16-12 528,1 2 1,0-1-1,1 2 0,0 0 0,-21 26 0,33-36-517,1 1 0,0-1 0,0 1 0,0 0 0,1 1 0,-1-1 0,1 0 0,0 1 0,1-1 0,-1 1 0,0 10 0,0 5 193,3 41 1,0-26-145,-1 0-491,-1-12-300,2 0 0,4 33 0,1-4 111,-4-32 127,7 30 0,-4-21 156,-1 0 0,-1-1 0,-1 36 0,2 22-216,2 181-204,-6-197 513,-1-61 188,0 0 1,-1 0 0,1-1 0,-2 1 0,-6 17-1,-2 6 20,8-23 85,0 0 1,-1-1 0,0 1-1,-1-1 1,0 0 0,-1 0-1,0-1 1,0 1 0,-11 10-1,3-6 64,0 0-1,-1-1 0,0-1 0,-22 12 1,-58 28-78,80-44-38,-1-1 0,0-1 0,0 0-1,-24 3 1,-24 3-660,-46 5-792,-127-6 1442,213-9 0,-1 1 0,-43 9 0,45-7-202,0-1 1,-40-1 0,-48-8-1277,7 1 981,55 2 497,-58-11 0,-20-2 0,80 14 0,-65-7 0,47 1 0,-95 3 0,77 4 0,-24-4 0,-34-1 0,-383 7 490,505 0-359,1 1 0,-1 1-1,-27 8 1,0-1 259,22-4 1020,1 1 0,-1 2 0,-30 14 0,46-19-829,-39 19 1029,44-22-1642,1 0-1,-1 0 0,1 0 1,0 0-1,-1 1 0,-1 1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27.95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463 286 24575,'9'0'0,"0"0"0,-1 0 0,1 1 0,-1 0 0,1 0 0,-1 1 0,1 1 0,9 3 0,29 18 0,-34-17 0,0 0 0,0-1 0,0 0 0,14 3 0,-13-4-257,0 0 0,21 11 0,-10-4 328,1 1-71,-19-9 0,-1-1 0,1 1 0,0-2 0,13 5 0,0-2 0,26 12 0,-26-10 0,24 7 0,-11-8 0,-17-3 0,16 4 0,-12-2 0,0-1 0,0-1 0,25 1 0,13 1 0,-5-1 0,81-3 0,-63-2 0,-22 2-439,59-3-1003,-88 0 1442,24-7 0,-4 0 0,114-5-869,-104 9 654,13 0 256,-52 4-85,0-1-1,-1 0 1,1 0 0,0-1-1,10-4 1,-10 2 20,1 2 0,0 0 0,23-3 0,3 5 3260,-236 2-3659,109-2 202,78 1 221,1-2 0,-1 1 0,1-1 0,-13-5 0,-10-1 0,-121-20-1807,100 18 1807,-35-8 0,-14-14 0,-135-49-2141,208 71 1738,-35-7 1,-15-4-214,56 15 1115,0 0 0,-48-5 0,64 11-174,0-1 0,1 0 1,-1-1-1,0 0 0,-7-3 1,3 1 219,-1 0 1,0 1-1,-1 1 1,-13-2-1,-5 0-466,32 4-55,-1-1 1,0 1-1,0 0 1,1 0-1,-1 0 1,0 0-1,0 0 1,0 0-1,1 0 1,-1 0 0,0 0-1,0 0 1,1 0-1,-1 1 1,0-1-1,0 0 1,1 1-1,-2-1 1,2 1-22,0-1 1,0 0-1,-1 1 1,1-1-1,0 0 1,0 1-1,0-1 1,0 1-1,0-1 1,0 0-1,0 1 0,0-1 1,0 0-1,0 1 1,0-1-1,0 1 1,0-1-1,0 0 1,0 1-1,1-1 1,-1 0-1,0 1 1,0-1-1,0 0 1,1 1-1,2 4-21,0-1-1,0 0 1,7 7-1,-9-9 45,18 18-57,1-1 0,35 28 0,79 38-688,-93-59-559,-30-18 1281,0-1 0,1 0 0,0 0 0,0-1 0,0-1 0,20 6 0,-27-10-3,23 6 0,33 11 0,-22-5-1574,1-1 0,52 6-1,-14-2-233,-30-7 1280,0-1 1,1-3 0,56-1 0,27 6 527,-21 1 0,53-10 0,64 3 0,205 4 261,-282-9-210,-137 1-51,0 0 0,0-1 0,0-1 0,15-4 0,1-2 444,0 1 0,41-3 0,-64 9-388,1 0 1,-1 0 0,13-5-1,-16 5 254,-1 0-1,0 0 0,1-1 0,-1 0 0,0 1 0,0-1 0,0 0 1,0-1-1,4-3 0,-7 6-206,1 0-1,-1-1 1,1 1-1,-1-1 1,0 1 0,1-1-1,-1 1 1,0-1 0,0 1-1,1-1 1,-1 1 0,0-1-1,0 1 1,0-1-1,0 1 1,0-1 0,0 0-1,0 1 1,1-1 0,-2 1-1,1-1 1,0 1 0,0-1-1,0 0 1,0 0-1,-1 0 26,1 0 0,-1 1-1,0-1 1,1 0-1,-1 0 1,0 1 0,1-1-1,-1 1 1,0-1-1,0 0 1,0 1 0,0-1-1,-1 0 1,-4-1 201,-1 0 1,1 0-1,-11-1 1,14 3-356,-24-4-417,-36 1 0,-15-2 115,64 3 328,-56-10 0,30 4-1447,-1 1 1,-53 0-1,31 2 1736,38 2-1037,1-1 0,-25-9 0,-33-5 204,-111 2 469,146 13-262,-257-39-1789,106 9 2191,-328-55-1199,511 85 915,-80-11 226,-33-7-341,75 11 947,-59-5 1,81 11-171,-1-1-1,-30-9 1,25 2-194,20 6-257,-36-8 1,-36-8 7,72 17 0,-8-1 502,-26-2 0,13 2-141,29 4-59,0-1 0,-11-4 0,-8-3 323,15 7-382,-28-7 1905,38 10-1987,1-1 0,-1 1 0,0 0 0,0 0 0,1 0-1,-1 1 1,0-1 0,0 0 0,1 1 0,-1 0 0,-4 2 0,6-3-106,-1 1-1,1 0 1,0 0 0,0 0-1,0-1 1,0 1 0,0 0-1,0 1 1,0-1 0,1 0-1,-1 0 1,0 0 0,0 0-1,1 1 1,-1-1 0,1 0 0,-1 1-1,1-1 1,0 0 0,0 1-1,-1-1 1,1 0 0,0 1-1,0-1 1,0 1 0,0-1-1,1 0 1,-1 1 0,0-1-1,0 0 1,2 3 0,0 4-75,1-1 0,1 0 0,-1 0 0,6 8 0,-8-14 43,2 3-23,0 0 0,0 0 0,1 0 0,5 4 0,10 13 0,-1 0 0,-13-15 0,1 1 0,-1-1 0,5 9 0,-3-3-85,1 0 0,14 16 0,-10-14 72,0-1 13,18 16 0,8 9 0,-28-28-301,0 0-1,0-1 1,21 15-1,40 19 155,-41-26-114,178 87-3280,-146-76 2741,117 46-970,-126-56 391,89 15 0,-50-13 515,-32-4 669,135 25-1130,-49-27 809,-27-3 263,110 12 253,32-9-1039,3-14 752,-99-2 171,-120 2 526,440-15 1710,-422 7-628,94-22-1,-84 4 384,-50 18-1555,-17 5 71,0 1 0,-1-1 0,1-1 0,-1 1 0,1-1 0,-1 0 0,8-7 0,-11 8-180,0 1-1,1 0 1,-1-1-1,0 0 0,-1 1 1,1-1-1,0 0 1,-1 0-1,1 0 0,-1 0 1,0 0-1,0 0 1,0 0-1,-1-1 0,1 1 1,-1-6-1,0 8-159,0 0 0,0-1 0,0 1 0,-1 0 1,1-1-1,-1 1 0,1 0 0,-1-1 0,0 1 0,1 0 0,-1 0 0,0 0 0,0 0 0,0 0 0,1 0 0,-1 0 0,0 0 1,-1 0-1,1 0 0,0 0 0,0 0 0,0 1 0,0-1 0,-1 1 0,1-1 0,0 1 0,-1-1 0,1 1 0,-3-1 0,-4 0-78,0 0-1,1 0 0,-1 1 0,-8 0 0,10 1 94,-15-1 12,9 1-304,0 0 0,-1-2 0,1 1 0,0-2-1,-22-4 1,17 2-6,1 0 0,0 1 0,-28-1 0,-51 4-1783,51 1 1932,-335-24-7907,270 13 6943,-122-13 147,118 13 542,-96-8-821,-174-21 628,170 6 631,28 3-81,120 21-38,-145-21 517,4-13-172,88 17 51,23 7 786,-99-24-641,100 18 3142,29 9-2668,1 0 778,47 10-328,0 2 0,0 0 0,-1 0 0,-30-1 0,48 5-1426,-1 0 0,1 0 0,0 0 0,0 0 0,0 0 0,0 0 0,0 0 0,0 0 0,-1 0 0,1 0 0,0 0 0,0 0 0,0 0 0,0 0 0,0 1 0,-1-1 0,1 0 0,0 0 0,0 0 0,0 0 0,0 0 0,0 0 0,0 0 0,0 0 0,0 0 0,-1 0 0,1 1 0,0-1 0,0 0 0,0 0 0,0 0 0,0 0 0,0 0 0,0 0 0,0 1 0,0-1 0,0 0 0,0 0 0,0 0 0,0 0 0,0 0 0,0 1 0,0-1 0,0 0 0,0 0 0,0 0 0,0 0 0,0 0 0,0 0 0,0 1 0,0-1 0,0 0 0,0 0 0,0 0 0,0 0 0,0 0 0,1 0 0,-1 0 0,0 1 0,0-1 0,0 0 0,0 0 0,0 0 0,8 10 0,-5-7 0,15 23 0,-13-18 0,0-1 0,0 1 0,1-1 0,0 0 0,0-1 0,13 12 0,-10-12 16,0 1 0,12 14 0,-13-14-171,-1 1 1,1-1-1,11 7 1,26 19 30,-33-24 126,-1 0 0,1-1 0,0 0 0,17 7 0,84 39-1827,-29-12 1626,-46-25 75,78 34-1906,37 7 543,-71-26 9,-43-18 1288,0-1 0,46 8 0,-61-15 190,0 1 0,42 19 0,-65-26 0,34 13 228,0-3-1,61 11 0,-89-19-253,107 14-870,-78-12 798,23 6 179,-33-5 145,33 2 0,31-2-226,93 2 0,111-7 1311,-284-1-1173,0 0 0,0-1 0,0 0 0,15-5-1,7-2 1815,-30 9-1810,-1-1 0,1 1 1,0-1-1,0 0 0,0 0 1,0 0-1,-1 0 0,1 0 1,0 0-1,-1 0 0,1 0 1,1-3-1,-2 4-105,-1-1 1,1 0-1,-1 1 0,0-1 1,1 0-1,-1 1 1,0-1-1,1 0 0,-1 1 1,0-1-1,0 0 0,0 0 1,0 1-1,1-1 0,-1 0 1,0 0-1,0 1 1,-1-1-1,1 0 0,0 0 1,0 1-1,0-1 0,0 0 1,-1 0-1,1 1 1,0-1-1,-1 0 0,1 1 1,0-1-1,-1 0 0,1 1 1,-1-1-1,1 1 0,-1-1 1,0 0-1,-7-5 80,1-1 1,-1 2-1,0-1 0,-1 1 0,1 0 1,-1 1-1,0 0 0,-17-5 0,-8-3-418,14 4-81,-24-5-1,-33 1-1004,39 7 655,-30-8-415,-12-2 863,-116-16-3030,101 14 2890,-41 3-1752,33 5 1001,6-4 1175,-119-12 0,99 18 0,-53-4 0,-182-3-1053,325 14 1038,1-1 224,-50-9 1,-7-1 96,-79 10 3309,84 2-3035,69-1 170,0 0 0,0 1 0,0 0 1,0 0-1,0 1 0,-16 5 0,25-6-721,-1-1-1,0 0 0,0 1 0,0-1 0,0 1 1,0-1-1,1 1 0,-1-1 0,0 1 1,1 0-1,-1-1 0,0 1 0,1 0 0,-1-1 1,1 1-1,-1 0 0,1 0 0,-1 0 1,1-1-1,-1 1 0,1 0 0,0 0 1,-1 0-1,1 0 0,0 0 0,0 0 0,0 0 1,0 0-1,0 0 0,0 0 0,0 0 1,0-1-1,0 1 0,0 0 0,1 0 0,-1 0 1,0 0-1,1 0 0,-1 0 0,1 0 1,-1-1-1,1 2 0,3 4 220,1 0 1,-1 0-1,1-1 1,9 8-1,-4-2-102,85 83-146,-78-73-281,-1 0-13,27 28 294,-16-24-427,1-1 0,1-1 0,48 27 0,-20-17 162,49 26-1696,-77-44 1033,53 17-1,103 32-3244,-56-26 3284,-20-8 205,272 65-2097,-267-70 2453,92 8 130,-87-17-397,411 47 226,-157-30 494,-126-14-125,-89-9 233,-86-6-198,30 6 543,15 1-306,64-10 4306,-108-2 983,-85 0-4056,-23-4 1,12 1-563,13 2-571,0 0 0,-17-8 0,6 3-441,-18-8 77,24 9-79,0 0-1,-15-3 1,-14-2-1171,-32-6-462,0-1 710,-16-1-331,-56-7-888,6 1 153,-56-5 140,119 20 706,-97-11 1216,69 8-267,-41-2-161,-6 4 55,-38-2-140,10 12 591,-103-4 79,-36 0 2016,209 5-1741,100 0-15,0 1 1,0-1-1,0 2 0,1 0 0,-1 0 1,0 1-1,-11 5 0,20-7-143,-1 1 1,0-1-1,1 1 0,0 0 1,-1 1-1,1-1 0,0 0 1,0 1-1,0 0 1,1 0-1,-1 0 0,1 0 1,-1 0-1,1 0 0,0 1 1,0-1-1,0 1 0,1-1 1,-1 1-1,1 0 0,0-1 1,0 1-1,1 0 0,-1 0 1,0 4-1,1-2-205,0 1 0,0-1 0,0 1-1,1-1 1,-1 0 0,2 1 0,-1-1 0,1 0-1,0 0 1,0 0 0,0 0 0,1 0 0,0 0-1,7 9 1,7 8-71,15 28 0,-21-34-206,1-1-1,1-1 1,17 18-1,-30-32 207,26 25-454,1-2 0,1 0 0,41 26 0,-61-45 588,123 78-1413,-97-65 811,-1-1 0,40 14 1,120 37-2473,-149-54 2003,1-1 0,53 6 0,-48-10-184,236 40-189,-229-39 802,98 5 0,62 0 192,-148-9-183,31 4 406,64 3 181,250-11 142,-202-4-147,131 2 4942,-337 1-5108,-4-1 334,0 0 1,0 0-1,0 0 0,0 0 1,0 0-1,-1 0 0,1 0 1,0-1-1,0 1 0,0-1 0,0 1 1,0-1-1,1-1 0,-3 2-162,0 0 0,0-1 0,0 1 0,0 0-1,0 0 1,0 0 0,0-1 0,0 1 0,0 0-1,0 0 1,0 0 0,0-1 0,0 1-1,0 0 1,-1 0 0,1 0 0,0 0 0,0-1-1,0 1 1,0 0 0,0 0 0,-1 0 0,1 0-1,0 0 1,0-1 0,0 1 0,-1 0 0,1 0-1,0 0 1,0 0 0,-1 0 0,-7-5 834,6 4-395,-25-12 186,0 0 0,-45-13 0,48 17-708,18 6-48,0 1 1,-1 0 0,1 0 0,-8-1-1,-7 0-999,1-1-1,-35-10 1,36 8 1041,-1 2 0,-33-5 0,-13-2 0,24 2-1277,-49-4 1,-45 4-2142,121 8 3264,-123-11-1392,60 4 1169,-14-1-116,-100-7-1270,16 6 961,-96-5 264,-3 18-1,38 8 731,200-8 307,-1 1 1,-51 14-1,34-7-259,-28 1 2277,49-8-592,-39 9 0,39-1-897,-4 1 156,35-13-1124,-6 2 167,0 0 0,0 0 1,0 1-1,0 0 0,0 1 1,-15 9-1,12-6 182,8-4-224,0-1 1,0 1-1,0 0 1,0 0-1,-3 4 1,6-6-159,0 0 1,0 0-1,0 0 1,0 1-1,1-1 1,-1 0-1,1 1 1,-1-1-1,1 0 1,-1 1-1,1-1 1,0 1 0,-1-1-1,1 1 1,0-1-1,0 1 1,0-1-1,0 1 1,1-1-1,-1 3 1,2 0 12,-1 0 0,0-1 0,1 1 0,0-1 0,0 0 0,0 0 0,0 0 0,0 0 0,1 0 0,3 4 0,5 3 291,16 12-1,-15-13-232,3 1-456,0 0 0,1 0-1,20 7 1,9 6-224,-28-15 127,-1-1-1,33 10 1,-12-5 41,149 38-2238,-110-32 764,113 15-2107,-76-17 2564,47 9 873,288 7 1,-265-20 530,7 0-61,304-13 6255,-477 1-5091,0 2 0,25 5 2110,-45-6-1758,-9 0-56,-18 0-637,-454-2-6572,453 3 4838,-44 7 0,-6 1-604,3-7 1260,-56 6 59,-126 4-1108,204-12 1262,-227 23-40,90-10-506,79-8 500,-11 9 176,79-9 0,-45 9 288,48-6 73,-82 4 0,106-12 167,-1 1-1,-26 7 1,-5 0 192,-43 4-237,85-11 814,1 0-1,-10 4 0,-15 4 391,22-8-6641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11:53.48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4056 24575,'1'-3'0,"-1"-1"0,0 0 0,1 0 0,0 0 0,0 0 0,0 1 0,1-1 0,-1 1 0,4-6 0,2-3 0,12-15 0,3-4 0,-2-8 0,-13 23 0,12-17 0,-4 9 0,-1 0 0,10-29 0,0-5-488,13-30-1324,-23 56 1716,-2 1 0,15-65 0,-18 64 96,1 0 0,2 0 0,28-54 0,9 4-754,-25 42 504,52-105-562,15-24-212,5-3-498,-84 151 1522,0 2 0,18-22 0,1-2 0,14-21-792,32-50-1076,-62 88 1823,2 1 0,26-31 0,46-41-215,13-18 82,-93 104 178,15-20 0,2 1 0,47-44 0,80-70 0,8 4-430,-75 70 270,9-6 160,134-82 0,-172 120 0,18-11 0,231-106-21,-221 116-190,175-60-892,-163 66 1047,85-25-158,-171 55 174,41-14-99,43-12-210,26-11 349,-14 3 0,192-42 0,-224 58 8,13-4-48,-18 11-119,77-20 157,266-63-1133,-209 53 749,43-16-126,-179 44 595,129-26 81,127-17-711,-193 33 437,-32 5 130,73-12 805,200-20-825,-191 29 0,49 0 651,-111 12-651,-42 3 0,221-5 0,633 14 4659,-908 1-4633,0 2 1,28 5-1,12 3 1013,90 15-1039,-68-14 0,-55-8 0,40 8 0,32 10 160,-4-1-88,-80-17-72,61 20 0,94 29-747,-147-44 747,27 12 0,3 1 0,166 62-13,-109-43 13,75 33 0,99 48 118,-255-111-118,-1 1 0,-1 2 0,29 18 0,-30-14 0,1-1 0,42 16 0,-52-24 491,25 15 1,-29-15-583,-5-3 91,-1 2 0,14 11 0,12 9 0,42 25 0,-58-40 0,21 19 0,-3-3 0,43 36 0,-32-25 0,47 41 740,49 42-570,-137-115 276,13 16 1,-13-14-471,13 11 1,42 32-25,-33-30 2,37 38 0,-67-60 46,28 28 0,38 33 0,-6-8 1148,-28-24-638,-14-13-413,-1 1 0,26 35 1,-8-16 1216,19 22-813,-3-5-411,28 33-90,-67-72 0,27 35 0,-26-33 0,1 1 0,0-2 0,2 0 0,16 13 0,-29-26 0,4 4 0,0 1 0,-1 0 0,0 0 0,9 16 0,10 14 0,27 35 0,-23-30 0,20 22 0,-40-54-8,9 16 1,-12-17-3,1-1 1,0 0-1,9 10 1,-8-10 3,12 16 1,-4-4 5,-13-16 104,1 0 0,-1 0 0,4 9 0,-5-9-13,0 0 0,1 0 0,0-1 0,5 7 0,7 9 255,0 1 0,-2 1 0,16 33-1,-15-29-219,23 53-126,-16-28 0,-14-32 0,13 25 0,-15-34 0,0 0 0,-1 1 0,3 13 0,-4-13 0,23 50 0,-22-50 0,1-1 0,9 18 0,5 8 0,8 20-1365,-23-47-5461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28.853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722 168 24575,'-11'-9'0,"5"4"0,-5-1 0,0 0 0,-18-6 0,-13-6 0,37 16 0,0 0 0,0 0 0,0 0 0,-1 0 0,1 1 0,-1 0 0,-5 0 0,-41 0 0,39 1 0,8 0 0,0 0 0,0 0 0,0 1 0,0 0 0,0 0 0,0 0 0,0 1 0,1 0 0,-1 0 0,0 0 0,1 0 0,0 1 0,-1-1 0,1 1 0,0 0 0,0 0 0,1 1 0,-1-1 0,1 1 0,-1 0 0,1 0 0,0 0 0,-3 7 0,0 1 0,-1-1 0,-9 11 0,11-15 0,0 1 0,0-1 0,0 1 0,1-1 0,0 1 0,-5 17 0,-4 9 0,10-26 0,0 1 0,-4 14 0,1 11-774,-2 61-1,9 35 988,0-48-305,-1-76 38,1 0 0,0 0-1,0 0 1,1 0 0,3 11-1,-2-9 30,0 0 0,1 11 0,-2-6 25,0 1 0,1-1 0,1 1 0,8 18 0,-8-20 0,7 23 0,-9-25 0,1 1 0,1-1 0,5 13 0,-4-15 0,-2 0 0,1 0 0,0-1 0,1 0 0,0 0 0,0 0 0,9 8 0,-14-14 0,0-1 0,1 0 0,-1 1 0,0-1 0,1 0 0,-1 0 0,0 1 0,1-1 0,-1 0 0,0 0 0,1 0 0,-1 1 0,0-1 0,1 0 0,-1 0 0,1 0 0,-1 0 0,0 0 0,1 0 0,-1 0 0,1 0 0,-1 0 0,0 0 0,2 0 0,-2 0 0,0-1 0,1 1 0,-1 0 0,0-1 0,0 1 0,1 0 0,-1-1 0,0 1 0,0 0 0,0-1 0,1 1 0,-1-1 0,0 1 0,0-1 0,0 1 0,0 0 0,0-1 0,0 0 0,-1-21 0,-16-89 1757,7 17-1685,6 68-452,-10-29 0,7 30-20,-5-35 0,11 52 297,-1-1 0,-1 1 0,0 0 0,-4-10 0,3 8-24,0 0-1,-2-12 1,1 3 127,-9-20 0,8 24 0,1 0 0,-5-26 0,6 22 0,0 1 0,-2 0 0,-13-29 0,15 37 0,-6-12-217,-17-25 1,18 32 55,0-1 1,0 0-1,-8-27 1,14 36 181,0 0 0,-1 0 1,0 0-1,0 1 1,-9-11-1,-6-11 33,15 20-41,2 4 0,0 0 0,-1 1 0,1-1 0,-1 1 0,1-1-1,-1 1 1,0 0 0,0 0 0,-5-3 0,3 2 78,-8-4 1366,13 8-1423,0 0 1,-1 0 0,1 1 0,0-1-1,-1 0 1,1 0 0,0 0 0,-1 0-1,1 0 1,0 0 0,-1 0 0,1 1-1,0-1 1,0 0 0,-1 0 0,1 0 0,0 1-1,-1-1 1,1 0 0,0 0 0,0 1-1,0-1 1,-1 0 0,1 0 0,0 1-1,0-1 1,0 0 0,0 1 0,0-1-1,-1 0 1,1 1 0,0-1 0,0 0-1,0 1 1,0-1 0,0 0 0,0 1-1,0-1 1,0 0 0,0 1 0,0-1-1,-1 44 176,-1 5-219,-1 7 9,-1 3 0,2-52-81,1 0 0,-1 0 0,-4 7 0,4-7-18,-1 0-1,-2 12 0,3 9-232,0 0 0,3 41 0,0-17 70,-1-28 262,0 22 0,7 61 0,-1-44 3,-5-42-27,1 1 0,7 31 0,-7-46-23,1 6-54,0 0 1,8 14 0,-4-11 89,-2-5 46,0 0 0,10 16 1,-4-11 385,-9-11-266,1 1 1,0-2-1,1 1 1,-1 0-1,1-1 1,0 0-1,0 1 1,9 5-1,-13-10-149,0 0 0,0 0-1,0 0 1,0 0 0,0 0 0,0 0 0,0 0 0,0 1-1,0-1 1,0 0 0,0 0 0,0 0 0,0 0-1,1 0 1,-1 0 0,0 0 0,0 0 0,0 0-1,0 0 1,0 0 0,0 0 0,0 0 0,0 0 0,0 0-1,0 0 1,0 0 0,1 0 0,-1 0 0,0 0-1,0 0 1,0 0 0,0 0 0,0 0 0,0 0-1,0 0 1,0 0 0,0 0 0,0-1 0,0 1 0,0 0-1,1 0 1,-1 0 0,0 0 0,0 0 0,0 0-1,0 0 1,0 0 0,0 0 0,0 0 0,0 0-1,0 0 1,0 0 0,0-1 0,0 1 0,0 0 0,0 0-1,0 0 1,0 0 0,0 0 0,0 0 0,0 0-1,-2-9 52,-7-8-91,-27-48 34,31 57 0,0-1 0,0 1 0,0 1 0,-1-1 0,-1 1 0,-11-12 0,15 17-105,0 1 0,0-1 0,0 0 0,0 1 0,0 0 0,0 0 0,0 0 0,0 0 0,-1 0 0,1 1 0,0-1 0,-5 1 0,-5-1-6721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37.540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1 467 24575,'0'-1'0,"0"-1"0,0 1 0,0 0 0,0-1 0,1 1 0,-1 0 0,1-1 0,-1 1 0,1 0 0,-1 0 0,1-1 0,0 1 0,0 0 0,-1 0 0,1 0 0,0 0 0,0 0 0,0 0 0,0 0 0,2-1 0,2-1 0,0 0 0,1 0 0,8-3 0,2-1 0,6-3 0,29-10 0,6-3 0,-21 9-661,53-15 0,-21 8 344,-15 5-615,15-5 242,117-41-1492,77-20-2113,-115 41 4153,-65 21-733,-38 8 536,1 3 0,-1 2 0,61-3 0,26-1 246,2 0-229,285 20-1238,-243 12 1562,-3 11-602,-66-11 121,254 60-4,2 23 976,-317-91-388,156 52 1003,-100-32 34,-16-7-369,-58-18 582,41 7 0,-41-10-1370,-21-3 246,1 0 0,-1 0 0,0 1 0,7 4 0,12 4 1656,-14-7-3790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39.80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3374 24575,'8'-1'0,"1"1"0,-1 0 0,0 0 0,0 1 0,0 0 0,0 0 0,15 5 0,-12-2-49,0-1 0,1 0 0,-1-1 0,1 0 0,12 0 0,61-2-432,-34-2 355,160 3-2195,180-2-3608,-271-4 5946,55-1-456,199-1-4056,190 1 2960,-348 8 1550,407-2-513,-420 11 531,-37 0-33,18 0 0,-2 0 0,-23 1-36,-3 0 2,293-10 452,-226-4-273,330 2 932,-427-6 479,-12 0-566,670 6 193,-381 1-1104,-15-1 5070,-385 0-4815,0 0 1,0 0-1,0-1 1,1 1-1,-1-1 1,0 1-1,6-3 1,-8 2-239,0 0 0,0 1 0,0-1-1,0 0 1,0 0 0,0 0 0,0 0 0,0 0 0,0 0 0,0 0-1,0 0 1,-1 0 0,1 0 0,0-1 0,-1 1 0,1 0 0,-1 0-1,1-1 1,-1 1 0,0 0 0,1-2 0,-1-5-13,1 0 0,-1 0 0,-1 1 0,1-1-1,-1 0 1,-1 1 0,1-1 0,-6-14 0,3 8-85,-3-17-1,-7-52-818,-4 29 821,1-28-1540,11 44 1434,-15-44 1,-13-31-1521,19 57 1626,2 3 0,-20-80-2686,14 48 1314,-8-2 1232,-2-5-453,-38-188 539,17 108 54,25 86 0,9 11 1109,4 19-913,7 35-180,-18-66 135,15 57-151,-6-58 0,10 58 0,-1 0 0,-10-29 0,-43-163-1167,18 74 1334,21 85-350,-13-66-670,17 80 1175,10 33-93,1 1 0,-4-18 0,-18-78 563,18 84-886,-6-18 448,7 27-98,-4-20 1,-12-38-206,15 53 148,-9-38 0,13 47-14,0 0 1,-1 0 0,0 1 0,-11-19 0,-2-5-24,5 4 860,8 20-672,0 0 0,-12-20 0,12 24-5120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42.39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3566 24575,'7'-1'0,"-1"0"0,0 0 0,1 0 0,-1-1 0,0 0 0,0 0 0,7-4 0,-3 2 0,16-5 0,-13 5-226,20-9 0,4-1 104,-24 9 122,19-9 0,-19 8 0,23-8 0,-6 6 0,29-14 0,-23 6-336,-20 8 25,0 0 0,22-5 1,12-3 310,-23 7 0,41-7 0,-48 12 0,33-13 0,-34 11 0,31-7 0,21-6 0,-52 13 0,0 1 0,0 1 0,28-3 0,-30 5 19,0-1 1,17-4 0,9-2-367,7 2-837,101 0-1,109 8 1185,-253-1 0,1 1-1,-1 0 1,1 1 0,-1 0-1,1 0 1,11 6 0,-10-4 287,1-1 0,-1 1 0,15 1 0,-21-5-48,0 1 1,0-1 0,0 1-1,0 0 1,0 0 0,0 0-1,0 0 1,0 0 0,0 0-1,0 1 1,3 2 0,-23-14 237,3-6-477,2 0 0,-18-28 0,12 17 0,9 14 0,-11-22 0,1-4-462,-11-22-38,20 39 408,-13-21 0,-8-17-1926,-55-132 2018,33 84-1007,-11-29-401,-35-79 134,50 115 347,27 51 186,-27-51 21,-55-101 150,-6-52 830,21 21 410,71 187-31,9 21-639,0 0 0,2-1 0,-9-50 0,6-91 1109,10 131-1175,-1 16 285,3-36 0,1 46 47,0 0-1,0 0 1,1 1-1,0-1 1,1 1 0,8-14-1,25-35-265,-30 47 455,0 1-1,1 0 1,0 1-1,12-10 0,2-2-632,-13 13 555,0 0 0,1 1 1,0 0-1,0 1 0,14-6 1,-8 4-184,41-15 156,-44 17-350,0 1 0,1 1 0,0 1 0,0 0 0,-1 1 0,2 0 0,19 1 0,-26 1 0,-1 0 0,0 0 0,0 0 0,12 3 0,-17-3 0,-1 1 0,1 0 0,-1 0 0,0 0 0,0 0 0,1 0 0,-1 0 0,0 0 0,0 1 0,0-1 0,0 1 0,-1 0 0,1-1 0,0 1 0,2 4 0,4 5 0,13 13 0,-15-18 0,-1 1 0,1-1 0,-1 1 0,0 1 0,8 14 0,15 34-848,-11-25 478,-6-10 370,3 4 0,-1 1 0,-2 1 0,10 33 0,-20-57 9,4 14 514,2 21 0,-14-100-360,1-38-163,5 91-134,-1 1 0,-5-14-1,4 15 18,1-1 1,0 0-1,-2-12 0,3-133 117,2 78 0,0 49 0,1 0 0,1 0 0,1 0 0,13-41 0,-13 55 0,0 1 0,8-13 0,2-2 0,-9 13 0,1 1 0,1 1 0,0-1 0,1 1 0,0 1 0,0-1 0,13-11 0,-14 17 0,0 0 0,0 0 0,1 1 0,9-4 0,17-11 0,-18 11-167,-1 0 1,1 1-1,25-7 1,-36 12 158,9-2 113,-1 2 0,1 0 0,0 0 0,0 1 0,-1 1 1,1 0-1,14 3 0,-22-2-139,0 0 1,0 0 0,0 1 0,0-1-1,0 1 1,-1 1 0,1-1-1,7 6 1,2 2-259,21 18 0,-5-4-223,-18-13 247,0 0 0,0 0 0,13 18 0,29 42-1011,-30-38 1639,24 26-1491,10 14-456,-19-19 1619,-12-18-147,33 58 1,57 137-875,-109-213 1011,-2 1 0,0 0 1,-1 0-1,-1 0 0,-1 1 0,3 29 1,-5 74 4223,-3-70-3102,1-49-991,0 0 0,0 0 0,-1-1 1,1 1-1,-1 0 0,0 0 0,-1 3 1,1-6-123,1-1 0,0 1 1,-1 0-1,1-1 1,-1 1-1,1 0 1,-1 0-1,1-1 0,-1 1 1,1-1-1,-1 1 1,0-1-1,1 1 1,-1-1-1,0 1 0,0-1 1,1 1-1,-1-1 1,0 0-1,0 0 1,1 1-1,-1-1 0,0 0 1,0 0-1,0 0 1,0 0-1,1 0 1,-1 0-1,0 0 0,0 0 1,0 0-1,0 0 1,1 0-1,-1-1 1,0 1-1,0 0 0,0-1 1,0 1-1,-2-2-28,0 1 0,0-1 0,0 1 0,1-1 0,-1 0 0,0 0 0,1 0 0,0-1 0,-5-4 0,-16-27-542,2 2 317,-48-55-1545,53 66 1145,2-1 0,0-1-1,-12-27 1,12 24 442,-24-36-1,24 41 205,0-1 0,-13-32 0,21 42-36,-12-30-428,-22-80 0,27 69 387,-11-48 56,15 57-3,4 22 0,-4-43 0,8 43 232,3-36 0,0 47-154,-1 0-1,2 0 1,-1 1-1,1-1 0,7-13 1,-8 21-32,0-1 1,0 1 0,0 0-1,0 0 1,1 0 0,0 0-1,0 0 1,0 0 0,6-4-1,2-1 299,20-8 1,-14 6-246,-8 6-45,0 0 0,0 1 0,0 0-1,0 0 1,1 1 0,-1 0 0,14-1-1,71 2 595,-56 2-553,-1-1-74,42 2-254,-64-1 210,-1 1 0,0 0-1,22 7 1,5 7-836,77 41 1,-92-43 870,10 7-387,0 1-1,-1 2 0,-2 2 0,-1 1 0,31 33 1,-26-17 377,-9-10 364,-19-24-204,-1 1-1,-1 0 0,0 0 0,0 1 1,-1 0-1,9 20 0,6 23 46,20 63 908,-34-83-592,-6-24-446,1 0 1,5 16-1,-4-15-48,0 1-1,0 0 1,-1 0-1,0 0 0,-1 0 1,-1 0-1,0 15 1,-3 4 87,-11 48 1,11-70 20,0 0 1,0 0-1,-1-1 1,0 0-1,-1 1 0,0-1 1,-8 10-1,-3 5 55,14-19-121,-1 1 1,0-1 0,0 0 0,0 0-1,-1 0 1,1-1 0,-1 1-1,0-1 1,0 0 0,0 0-1,-1 0 1,1-1 0,-1 1-1,1-1 1,-1 0 0,0-1 0,0 1-1,0-1 1,0 0 0,0 0-1,-9 0 1,9 0-66,0-1 0,0 0 0,0-1 0,0 1 0,0-1 0,0 0 0,0 0 0,1 0 0,-1-1 0,0 0 0,1 0 0,-1 0 0,1 0-1,0-1 1,-1 0 0,1 0 0,0 0 0,1 0 0,-6-6 0,-29-34-7,-4-14 0,35 47-181,0 0 0,-6-13-1,-4-8-140,0 2 322,1-1 0,2-1 0,-14-45 0,22 57 0,-5-37 0,7 35 0,-9-29 0,9 35 0,1 0 0,0 0 0,0 0 0,1-22 0,4-61 0,-2 94 42,1 0-1,-1 0 1,1 1 0,0-1-1,0 0 1,0 0 0,0 1-1,1-1 1,0 1-1,2-5 1,-2 6-19,-1 0-1,1 0 1,0 0 0,-1 1-1,1-1 1,0 1 0,0-1 0,0 1-1,0 0 1,1-1 0,-1 1-1,0 1 1,0-1 0,1 0-1,-1 0 1,0 1 0,4-1-1,3 0-22,0 0 0,0 0 0,0 1 0,1 0 0,-1 1 0,0 0 0,0 0 0,0 1 0,0 1 0,0-1 0,0 1 0,-1 1 0,1-1 0,-1 2 0,0-1 0,10 8 0,52 42-893,-59-47 672,0 1 1,0 1 0,-1 0-1,0 0 1,11 15 0,10 11 220,7 10 0,20 32-1114,-26-36-18,27 44 0,-59-84 1132,20 31-1669,-2 1 1,27 68 0,-10-10 1913,-30-74-245,3 25 0,1 3 0,-4-24 42,-1 0-1,2 42 1,-7 44 164,0-39-148,1-58 675,-1 0 1,1 1-1,-2-1 1,1 0-1,-2 0 1,1 0 0,-1 0-1,-5 11 1,6-18-569,0 0 1,0 0 0,0 0-1,0 0 1,0-1 0,-1 1-1,1-1 1,-1 0-1,0 0 1,1 1 0,-1-2-1,0 1 1,0 0 0,-1-1-1,1 1 1,0-1 0,-6 2-1,7-3-151,-1 0-1,1 1 1,0-1 0,0 0-1,-1 0 1,1 0 0,0-1-1,-1 1 1,1 0-1,0-1 1,0 0 0,0 1-1,-1-1 1,1 0-1,0 0 1,0 0 0,0 0-1,0-1 1,0 1-1,1 0 1,-1-1 0,0 0-1,1 1 1,-1-1-1,1 0 1,-1 0 0,0-2-1,-3-4-13,1 0 0,0-1 0,-3-10 0,-8-18 0,-11-15-782,22 44 782,0-1 0,1-1 0,0 1 0,0 0 0,-2-20 0,1-49 0,4-251-4945,1 314 4829,1 0 0,1 1 0,0 0-1,0 0 1,1-1 0,1 2 0,10-21 0,20-28 305,-6 12 81,-21 37 238,0 1 0,1 0 1,21-21-1,-22 24-625,12-12 665,1 2-1,38-28 0,-50 41-359,0 1-1,0 0 1,15-4 0,0-1 117,-19 7-221,1 1 0,1-1-1,-1 2 1,0-1 0,0 1 0,1 0 0,-1 0 0,1 1 0,8 0-1,-11 0-36,1 0 0,-1 1-1,0 0 1,0 0-1,0 0 1,0 0-1,0 1 1,-1 0-1,1 0 1,0 0 0,-1 0-1,1 0 1,-1 1-1,0-1 1,5 5-1,1 3-178,-1-1-1,-1 1 0,1 0 1,-1 1-1,9 19 0,-4-7-291,25 36-1,-26-44 226,0 1-1,-2 1 1,0 0 0,13 31 0,-9-9 199,-6-21 0,7 27 0,-7 12 0,-5-40 0,0 0 0,6 21 0,-3-20-102,-1 0 0,-1 1 0,1 30 0,-7 56-305,-1-72 407,-1 0 0,-12 42 0,15-68 0,-1 0 0,0 0 0,0 0 0,0-1 0,-1 1 0,-5 6 0,-30 35 0,38-48 0,-14 17 459,-1-2 0,-1 0 1,0 0-1,-1-2 1,0 0-1,-33 16 1,45-26-448,-1-1 0,1 1 0,-1-1 0,0-1 0,0 1 0,1-1 0,-1-1 0,0 1 0,-9-1 0,11 0-3,0-1-1,0 1 1,0-1-1,0 0 1,0 0 0,0-1-1,1 1 1,-1-1-1,0 0 1,1 0-1,-1-1 1,1 0 0,-5-3-1,6 3-58,0 0 0,1-1-1,0 1 1,0-1 0,0 1-1,0-1 1,0 0 0,1 1 0,-2-7-1,-4-7-73,5 11 124,-2-1 0,1-1 0,0 0 0,0 1 0,1-1 0,0-1 0,-1-9 0,-9-79-961,2 57 750,6 28 218,2 1-1,-4-23 0,4-128-6,3 81 0,2 43-462,-3 35 464,0 0-1,1 0 0,-1 1 1,1-1-1,0 0 0,0 0 0,0 1 1,0-1-1,1 1 0,2-5 1,-4 7 10,0 0 0,0 0 0,0 0 0,0 0 0,0 0 0,0 0 0,0-1 0,1 1 0,-1 0 0,0 0 0,0 0 0,0 0 0,0 0 0,0 0 0,0 0 0,0 0 0,0 0 0,1 0 0,-1 0 0,0 0 0,0 0 0,0 0 0,0 0 0,0 0 0,0 0 0,0 0 0,1 0 0,-1 0 0,0 0 0,0 1 0,0-1 0,0 0 0,0 0 0,0 0 0,0 0 0,0 0 0,0 0 0,0 0 0,0 0 0,1 0 0,-1 0 0,4 7 589,1 7-73,-5-14-528,2 9 2,0 0-1,1 11 1,-2-12-24,0 0-1,0-1 0,6 15 1,-4-9 20,1 0 0,-1 0 0,-1 0 0,0 0 0,-1 1 0,-1-1 0,0 0 0,-2 17 1,-1-13 1,0 1 0,-8 25 0,1-7 0,7-25-119,0-1-1,-1 0 1,-1 0 0,-10 18 0,-27 34-671,30-46 737,-3 2-12,-1 0 0,-32 26 1,40-36-110,-138 108-1666,112-92 1840,-1-3 0,-69 32 0,78-42-174,2 0-459,0-1 0,-1-1 0,-43 9 0,-61 6 111,-14 2-698,98-20 749,-54 1 1,-34 4-283,5 0 366,53-12 79,0-3-1,-122-23 1,172 22 253,-3 0 342,-38-11 1,-29-11-313,-15-6-86,70 17 180,1-2 1,-59-36-1,80 43-63,9 6 24,-5-2 228,0-2 0,0 1 0,1-2 0,1 0 0,-12-11 0,-4-10 1046,-41-62-1,64 87-1260,1-2 0,1 1 0,-1 0-1,1-1 1,-4-15 0,-3-41 316,7 43-322,-6-22-37,6 29 0,-3-21 0,4 19 11,2 0 1,0-1-1,2 1 1,-1 0-1,2 0 1,0 0-1,9-27 1,-1 15-80,1 0 1,1 0 0,20-31-1,-18 38-667,1 0 0,30-30 0,-22 25 475,-3 5 260,1 1 0,2 0 0,0 2 0,47-28 0,-35 28 0,61-23 0,-49 22 0,-20 8-402,0 1 1,1 1 0,56-8 0,-30 9 134,184-15 213,-197 23 4,19-2-206,0 4-1,63 8 1,-105-6 417,-1 1 0,0 1 0,0 0 0,-1 1 0,1 1 0,-2 1 0,1 0 0,-1 1 0,-1 1 1,0 1-1,16 14 0,-23-18 123,0 0 0,0 1 0,-1 0 0,-1 0 1,1 0-1,-1 1 0,-1 0 0,0 0 0,0 0 0,-1 1 1,0 0-1,2 12 0,5 25-213,-4-20 55,-1 1 0,4 57 0,-11 132-126,1-205 0,-1 1 0,-1-1 0,0 0 0,-8 24 0,-22 48 0,23-64 0,2-4 0,-1 0 0,-1 0 0,0-1 0,-2 0 0,0-1 0,0 0 0,-17 17 0,4-9-161,-1-2 0,-1 0 0,-1-1-1,-51 28 1,52-36 161,0 0 0,0-1 0,-1-2 0,0 0 0,0-2 0,-1-1 0,0-1 0,0-2 0,-39 0 0,-74-7-866,117 2 649,1-2 1,-1 0-1,-43-15 0,39 9 243,1-1-1,0-2 1,1-1-1,1 0 0,0-2 1,-31-27-1,8 7-153,34 27 164,0-2 0,1 1 0,-21-23-1,-82-110 113,109 133-148,0-1 0,1 0 0,-8-19 0,-11-38 0,0-2 0,14 43 0,-10-40 0,9 24 0,-18-86 0,11 42 0,12 61 0,1-1 0,-4-54 0,10 74 258,-1 0 0,-1 1 0,1-1 0,-5-11 0,4 13 64,0 0-1,1-1 1,-1 1 0,1-1 0,1 1-1,-1-1 1,1-6 0,1 2-4506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42.82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0 24575,'3'1'0,"1"0"0,-1 1 0,0-1 0,0 1 0,0-1 0,0 1 0,4 3 0,-1-2 0,22 15 0,-1 2 0,-1 0 0,-1 2 0,23 25 0,-25-28 0,4 6 0,-4 3-26,-16-18-242,1-1 1,0 0-1,1 0 0,14 12 0,-14-16-6558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49.62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2531 24575,'3'0'-11,"0"-1"-1,0 1 1,0 0 0,0-1-1,0 0 1,0 0-1,0 0 1,-1 0-1,1 0 1,0 0 0,-1-1-1,1 1 1,-1-1-1,1 0 1,-1 0 0,0 0-1,0 0 1,0 0-1,0 0 1,3-4-1,1-5-85,1 0 0,-1 0 0,7-20 0,3-5-1,11-8 157,3-2-353,36-62-3476,-35 62-790,36-37 2796,-43 56 1845,78-95-1271,-32 52 1239,-15 16-303,304-316-2294,39-32 3067,-229 222-212,-24 11-674,-96 108 971,112-105 0,-124 135-604,71-46 0,-36 39 0,-10 5 0,-13 7 2141,58-22 1,-43 20-11,53-17-3247,-75 29 916,-29 11 147,16-6 281,-1 1 0,1 1 0,37-5 1,-48 10 363,0 0 1,17-6 0,-20 5-67,0 1 1,0 0-1,21-2 0,-23 5-199,-1-1 0,18-6 0,-17 5 101,0 0 0,17-2 0,-13 4-1004,-2 1-5895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51.86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1246 1 24575,'0'3'0,"0"0"0,0 0 0,-1 0 0,1 0 0,-1 0 0,0 0 0,0 0 0,0 0 0,0-1 0,-1 1 0,-1 4 0,-3 0 0,1-1 0,-11 11 0,9-10 0,-11 15 0,-24 33 0,30-43-182,-26 22 0,27-25 96,0 0-1,1 1 1,0 0 0,-9 12 0,-13 19-303,-2-2-1,-48 43 1,62-63 363,-6 12 26,19-22 0,0-1 0,-13 13 0,-18 12-701,2 2 0,-42 52 0,20-27-182,19-22 423,-24 19 460,41-38 0,-25 27 0,3 0-115,-18 20-81,53-55 196,-15 12 0,17-17 0,-1 2 0,1-1 0,-12 17 0,9-10-9,-21 24 0,19-24 113,-16 22 0,10-10 924,12-19-636,0 0 0,1 1 0,0 0 0,-5 11 0,0 7 33,4-9 289,-1-1 1,-16 28-1,-1 0-714,14-24 0,2-2 0,1 0 0,-6 25 0,13-42 0,0-1 0,-1 1 0,1-1 0,0 0 0,0 1 0,0-1 0,0 1 0,-1-1 0,1 1 0,0-1 0,0 1 0,0-1 0,0 0 0,0 1 0,0-1 0,0 1 0,0-1 0,1 1 0,-1-1 0,0 1 0,0-1 0,0 0 0,0 1 0,0-1 0,1 1 0,-1-1 0,0 0 0,0 1 0,1-1 0,-1 1 0,0-1 0,1 0 0,-1 0 0,0 1 0,1-1 0,-1 0 0,1 0 0,-1 1 0,0-1 0,1 0 0,-1 0 0,1 0 0,-1 0 0,1 1 0,-1-1 0,1 0 0,-1 0 0,0 0 0,1 0 0,-1 0 0,1 0 0,-1 0 0,1 0 0,-1 0 0,1-1 0,-1 1 0,4 0 0,-1-1 0,0 0 0,0 0 0,1 0 0,-1-1 0,4-2 0,7-6 0,0 0 0,-1-2 0,0 0 0,19-22 0,-31 33 0,7-8-199,1 1 0,14-10 1,7-6-179,54-56-1032,1-1 1647,-4 5-3075,-45 43 914,71-48 0,-18 15 6,146-131 1435,-152 132 476,0 0-13,52-42 951,-39 43-3094,27-19 2633,-48 30-89,-37 22 814,-30 24-808,0 0 1,1 0-1,-1 1 1,1 0-1,11-4 1,-4 2 346,0-1-1,18-14 1,-18 12 106,-1 1-1,18-7 0,37-14 626,-1 4 444,-27 9-1910,-19 10 0,6-1 0,5-3 0,-16 5 0,19-5 0,-22 8 0,0-1 0,22-11 0,-27 10-1365,-1 2-5461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52.37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1436 1 24575,'1'0'0,"-1"0"0,0 0 0,1 0 0,-1 1 0,0-1 0,1 0 0,-1 0 0,0 0 0,1 1 0,-1-1 0,0 0 0,0 1 0,1-1 0,-1 0 0,0 1 0,0-1 0,0 0 0,1 1 0,-1-1 0,0 0 0,0 1 0,0-1 0,0 1 0,0-1 0,0 1 0,2 12 0,-1-12 0,1 16 0,-1-1 0,0 1 0,-1-1 0,-1 1 0,0-1 0,-6 27 0,2-29 0,-1 1 0,-14 24 0,11-21 0,-4 9 0,8-17 0,0 0 0,0 0 0,-10 14 0,-5 8 0,15-23 0,-11 15 0,-3 1-69,-30 48 1,14-22-621,27-40 689,1-1 0,-16 15 0,-4 6 0,-9 12 0,-16 21 0,28-31 0,-51 55 0,29-36 0,-9 7 0,-26 22 0,62-63-302,-21 27 1,9-7-241,-57 49-105,20-22 462,42-37-32,-45 43-721,53-53 941,11-10 0,-1-1 0,0 1 0,-10 6 0,-2 0 340,-28 27 1,-10 8 211,51-43-569,0 1 0,0-1 0,1 1 1,0 0-1,0 1 0,-5 9 0,4-7-8,0 0 0,-16 16 0,-27 19 1383,31-28-669,14-14-704,1 1 1,-1-1-1,-4 7 1,-26 28 869,23-27-1541,-13 17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52.86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1744 24575,'3'-2'0,"-1"1"0,0-1 0,1 0 0,-1 0 0,0 0 0,0-1 0,3-3 0,6-7 0,88-83 0,-91 87-103,0 1 0,0-2-1,11-17 1,-11 16-140,0 0-1,13-14 1,-8 12 203,17-27 1,-21 28-75,-1 1 0,2 0 0,18-18 0,-18 19 114,0 0 0,-1 0 0,15-21 0,-14 18 0,20-23 0,24-23 0,-21 22 0,-19 21-44,27-27-160,-1 4 206,-17 16 0,39-30 1,-45 40-183,-2-1-1,19-20 1,-21 19 215,0 2-35,1-3 0,29-23 0,-27 26 0,22-25 0,-10 9 0,73-78 0,-40 42-1874,3-2 1941,11-13-133,-41 48 66,37-39 0,-48 48-206,33-28-1,-22 20 1036,-20 18-11,0 1 1,24-17 0,24-15-119,36-19 26,64-23-726,-151 79-60,-9 6-27,-1-1 0,1 1 0,0 0 0,-1 0 0,1 0 0,0 0 0,0 0 0,-1 0 0,1 1 0,0-1 0,0 1 0,0-1 0,0 1 0,4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53.74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1470 0 24575,'0'142'0,"-2"-131"0,1 1 0,-1-1 0,-1 0 0,0 0 0,-9 21 0,1-3 0,-6 10 0,11-27 0,-6 17 0,8-18 0,0 0 0,-1 0 0,0-1 0,-1 1 0,0-1 0,-1 0 0,-8 9 0,-1 1 0,1 2 0,-14 24 0,11-22 0,2-4 0,-4 7 0,14-19 0,1-1 0,-1 1 0,-4 10 0,3-7-6,0 0 0,0-1-1,-16 17 1,7-7-613,-2 0 485,14-16 134,0 0 1,0 0 0,0 1-1,1 0 1,-1-1 0,1 1-1,-3 7 1,0 2-1,-14 22 0,10-19 0,-76 116-2253,14-33 910,15-23 1406,7-11-63,3 0-165,35-49 165,-23 23 0,6-6 0,-67 81 0,59-70 0,-57 77 1429,88-114-1413,3-4-16,-60 77 0,52-69 0,1 1 0,0 0 0,-12 21 0,17-25 75,-1 0 1,0-1 0,-1 0 0,-12 11 0,10-10 384,0 0-1,-8 13 0,2-2-7,-1-2 0,-19 20 0,4-6-539,22-22 87,5-5 0,-1 0 0,1 0 0,-1 0 0,0-1 0,0 0 0,-1 0 0,-11 6 0,9-5 0,-1 1 0,1-1 0,0 2 0,1-1 0,-10 10 0,-6 5 0,17-13 0,9-13 0,28-46-321,7-10-99,-33 53 420,0 1 0,9-11 0,-9 11 0,1 0 0,6-12 0,-5 8 0,1 0 0,0 1 0,0-1 0,15-13 0,9-9 0,-14 13 0,30-25 0,-6 7 0,35-25 0,-50 43 0,73-56-1643,-94 71 1629,5-4-169,0 0 0,0 1 0,25-13 0,-23 14 97,-1-1-1,18-13 1,-17 11 90,8-6 146,9-7-124,48-26 0,75-47-275,-115 70 219,68-44 30,-95 64 0,15-9 0,-17 10 0,1 0 0,12-9 0,28-20 0,-43 29 216,0 0 0,1 1 0,9-4 0,13-7-991,-19 8-4043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11:54.30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0 612 24575,'1'1'0,"0"0"0,0 0 0,-1 0 0,1 0 0,0 0 0,0 0 0,0-1 0,0 1 0,0 0 0,1-1 0,-1 1 0,0 0 0,0-1 0,0 1 0,1-1 0,0 1 0,4 1 0,63 44 0,-44-26 0,-18-13 0,0-1 0,13 8 0,-4-3-46,-1 0-1,21 21 1,-23-20-90,-1-1 0,2-1 1,23 15-1,-27-18 136,0 0 0,0 0 0,0 1 0,12 14 0,11 9 0,-16-17-91,63 56-963,-38-35 1042,71 58-52,-72-58 64,12 9 0,-19-21 0,-18-12 0,26 22 0,-26-16 0,-12-12 0,1 0 0,-1-1 0,1 1 0,7 4 0,16 11-37,-17-11 456,17 9 0,-21-14-322,-1 1 0,9 7 0,12 7 78,-22-15-44,1 0 0,-1 0 0,0 1 0,6 5 0,9 9-150,10 13 19,-25-28 0,-1 0 0,0 1 0,-1 0 0,6 8 0,-7-9 0,1 0 0,0 0 0,0-1 0,0 1 0,0 0 0,1-1 0,4 4 0,-8-7 0,1 1 0,-1-1 0,0 0 0,1 0 0,-1 0 0,0 1 0,1-1 0,-1 0 0,0 0 0,1 0 0,-1 0 0,0 0 0,1 0 0,-1 0 0,0 0 0,1 0 0,-1 0 0,1 0 0,-1 0 0,0 0 0,1 0 0,-1 0 0,0 0 0,1 0 0,-1 0 0,0 0 0,1-1 0,0 1 0,-1-1 0,1 1 0,-1-1 0,1 0 0,-1 0 0,1 1 0,-1-1 0,1 0 0,-1 0 0,0 1 0,0-1 0,1-2 0,2-24 0,-3 25 0,-1-72 0,1-16 0,11 7 0,-10 75-67,1-1-1,-1 1 1,1 0-1,4-9 1,-3 8 3,-1 0 0,0 0 1,2-11-1,-2-44-42,3-17-293,-3 46 244,-2 26 68,1-1-1,0 1 1,0 0 0,1 0 0,5-16-1,-2 10 88,-1-1 0,-1 1 0,4-31 0,-5 28 0,1 0 0,7-24 0,-3 14 0,5-28 0,-1 2 0,-7 32 242,-3 14-62,1 1 1,0-1-1,5-13 1,-4 12-181,0 0 0,-1 0 0,0 0 0,0 0 0,-1 0 0,0-17 0,3-22 0,-2 29 242,1-30-1,-1-3 88,0 39-329,6-21 0,-4 23 0,-2-1 0,3-16 0,-4-22 0,-1 34 0,0 0 0,4-25 0,-1 23-682,1-20-1,-3 26-6143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54.26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1528 0 24575,'0'14'0,"0"1"0,-1-1 0,-1 0 0,0 0 0,-1 0 0,-1-1 0,-7 20 0,1-10 0,-1-1 0,-1 0 0,-16 23 0,22-35 0,0-1 0,-4 12 0,6-12 0,0-1 0,-1 1 0,-7 9 0,-21 33 18,9-14-215,-29 43-790,-18 25 1075,10-15-88,-25 33 0,57-83 9,15-21-125,-16 18 1,22-27 98,-11 17 1,-1 0-141,-22 28-598,-8 3 640,-39 40-62,62-70 524,2 0 0,-25 37 0,43-56-173,-1 0 1,-16 14-1,15-15-10,1 1 0,-12 14 0,13-16-68,0 1 0,0-1 1,-1 0-1,-16 11 0,4-5-96,8-5 0,0 1 0,-20 18 0,21-17 0,0 0 0,-1-1 0,-19 11 0,18-13 0,1 1 0,1 1 0,-19 16 0,15-11 0,-30 22 0,18-15 0,-20 13 0,18-12 0,1 0 0,-37 39 0,62-58-85,0 0 0,0-1-1,0 0 1,-1 0 0,1 0-1,-1 0 1,1 0 0,-1-1-1,1 1 1,-1-1 0,0 0-1,0 0 1,0-1 0,1 1-1,-5-1 1,-6 1-6741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3:55.07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 24575,'6'0'0,"3"0"0,0 0 0,1 0 0,-1 1 0,0 0 0,1 0 0,-1 1 0,0 1 0,11 3 0,6 6 0,-15-9 0,-1 2 0,0-1 0,0 1 0,0 1 0,-1 0 0,15 12 0,-11-7-186,0-1-1,0 0 0,27 14 0,-27-18 198,-1 1 0,0 1-1,0 0 1,-1 1 0,18 18 0,-24-22-19,1 1 1,0-1-1,9 6 1,7 5-88,110 93 95,-117-93 205,-11-11-60,0-1 1,1 0-1,6 5 0,13 10-135,26 24-1,-42-35-7,-3-3-2,0 0 0,-1 1 0,1-1 0,4 11 0,-4-9 0,-1 0 0,0-1 0,9 9 0,-2-3 0,-1-1 0,0 1 0,-1 1 0,-1-1 0,0 2 0,9 18 0,-10-10-1365,-6-10-5461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04.70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 24575,'6'-1'0,"0"1"0,0 1 0,0 0 0,0-1 0,0 2 0,-1-1 0,1 1 0,0 0 0,-1 0 0,1 0 0,-1 1 0,1 0 0,6 5 0,78 49 0,-82-51 0,0 0 0,0 0 0,8 9 0,-8-8 0,0 0 0,14 9 0,-6-4 0,0 0 0,-1 1 0,-1 1 0,15 17 0,4 3 0,-28-28 0,-1-1 0,0 0 0,6 10 0,7 11 0,0-8 0,-12-14 0,-1 0 0,1 1 0,-1 0 0,0 0 0,-1 1 0,1-1 0,2 7 0,13 27 0,-11-24 0,8 21 0,-2-5 0,-11-25 0,0-1 0,0 1 0,-1 0 0,0 0 0,0 0 0,1 6 0,0 17 0,-2 0 0,-2 36 0,-1-9 0,3-30 0,-4 59 0,2-73 0,-1-1 0,0 0 0,0 1 0,-2-1 0,-5 15 0,-3-1 0,0-1 0,-26 37 0,25-41 0,2 0 0,0 1 0,-10 27 0,16-35 0,-17 33 0,-8 21 0,28-59 0,-1 0 0,2 0 0,-1 0 0,1 0 0,-1 11 0,3 43 0,1-25 0,-3 21 0,2 43 0,5-56 0,-3-29 0,0 21 0,-3 20 0,-1-26 0,2 0 0,5 38 0,-3-54 0,-1 0 0,-1 1 0,-1-1 0,-2 26 0,1-34-2,-1-1 0,0 1 0,0-1 0,-1 0 0,-3 8 0,-2 2-1351,4-5-5473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05.12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27 24575,'2'0'0,"0"-3"0,1-5 0,3 1 0,0-1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14.32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3457 1 24575,'-1'0'0,"0"1"0,0 0 0,0-1 0,0 1 0,0 0 0,0 0 0,0-1 0,0 1 0,0 0 0,0 0 0,-1 2 0,-2 2 0,-3 3-22,0 0 0,1 0 0,0 1 0,-7 14 0,4-8-564,-25 53 447,-9 19-939,-101 143-1473,117-191 2551,-2-1 0,-54 56 0,-57 52-3348,137-144 3328,-102 98-1408,22-23 962,32-30 506,-2-3 0,-67 44 0,118-87-40,-209 132 0,173-110 262,28-16-128,0-1-1,0 0 0,-1-1 1,-15 6-1,-10 0 541,-44 12 3471,70-20-3626,-1-2 0,1 1 0,-1-1 0,1-1 0,-19-1 0,27 0-469,-1 1-1,1-1 1,0 1 0,-1-1 0,1 0-1,0 0 1,0 0 0,-1 0 0,1-1-1,0 1 1,0 0 0,1-1 0,-1 1-1,0-1 1,-2-2 0,-1-3-70,1 1 1,0-1 0,-5-9-1,-9-14 46,13 22-169,-1 1-1,1-1 1,1 0-1,0 0 0,0-1 1,-3-10-1,0 4 140,0-1 0,0 1-1,-2 1 1,0 0 0,0 0 0,-12-13-1,-4-6-299,6 7-618,0 1 0,-30-28 0,21 25 690,-26-22 246,46 43-4,-40-31-33,41 34 48,0-1 0,0 1 1,0 1-1,-1 0 1,-11-4-1,-15-4 810,28 8-531,-1 0 1,0 1-1,0 0 1,0 1-1,0-1 1,0 1-1,0 0 1,0 1-1,0 0 1,-13 1-1,8 1-304,-50 12 0,54-11 0,0 0 0,-1 0 0,1 1 0,1 0 0,-11 6 0,3 1 0,4-3 0,-1 0 0,0 0 0,-25 10 0,25-12-110,1 0 0,1 0 1,-1 1-1,1 0 0,-15 14 0,14-11 58,-1-1 1,0 0-1,-19 10 1,-7 0-293,-89 41-460,110-53 804,-9 4 0,-43 13 0,26-16 0,26-5 0,-23 6 0,25-4 0,1-2 0,-1 0 0,0-1 0,-17 0 0,-62-2 0,36-2 0,37 2-19,-8 1-115,-1-2 0,0 0-1,1-2 1,-35-9 0,27 4 429,17 3 412,-27-8 1,37 9-840,0 1 0,-19-3 1,15 4-6672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14.67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563 829 24575,'-1'-9'0,"0"0"0,-1 1 0,1-1 0,-2 0 0,0 0 0,0 1 0,0 0 0,-6-11 0,-11-26 0,14 28-386,-14-23-1,8 16 438,-18-36-571,-19-39-555,-1 6 1075,27 53 0,11 22-103,0 2 0,0 0 0,-28-28 0,16 20 45,6 2 58,11 14 0,0 0 0,-11-9 0,-58-56 1624,36 34-1004,33 33-803,-1 1 1,1-1-1,-1 1 1,-12-6-1,9 7-6552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15.553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0 24575,'2'2'0,"-1"-1"0,0 0 0,-1 1 0,1-1 0,0 1 0,0 0 0,0-1 0,0 3 0,4 8 0,2 0 0,-1-1 0,0-1 0,0 0 0,1 0 0,1 0 0,0-1 0,9 9 0,-3-6 0,17 21 0,-24-24 0,1-1 0,0 1 0,0-2 0,0 1 0,1-1 0,18 10 0,-1-2 0,-18-10 0,0 0 0,0-1 0,0 0 0,12 3 0,15 5 0,-26-9 0,0 1 0,0-2 0,1 1 0,17 2 0,-15-5 0,0 0 0,0-1 0,0 0 0,0 0 0,0-1 0,-1-1 0,14-5 0,-8 3 0,-1-2 0,20-9 0,-27 12-28,0 0 0,1 1 0,-1 0-1,1 1 1,9-2 0,-7 2-169,0-1 0,21-7 0,-6 1-326,0 0 0,37-6 0,-32 8 180,-2 3 162,0 0 1,0 2-1,53 3 0,-24 0 41,-33-1 140,34 5 0,-48-3 0,-1 0 0,0 1 0,0 0 0,0 1 0,15 7 0,-25-10 0,26 12-378,-1 1-1,0 1 1,24 20-1,29 35-1179,-9-7-186,53 51 1468,-84-76 258,4 6-1215,37 53-1,20 20-19,27 24 576,-6-5 721,-36-58 409,0-1-5,-79-71-442,42 45 615,62 49 0,-79-79-567,1 0 0,46 20 0,-57-30 196,-13-7 442,1-1 1,0 1-1,0-2 0,0 1 0,0-1 1,15 1-1,57-1 2354,-56-2-1672,-22 0-1330,-1 0-1,1 0 0,0-1 1,-1 1-1,1 0 0,-1-1 1,1 0-1,0 0 1,-1 1-1,1-2 0,-1 1 1,0 0-1,1 0 0,-1-1 1,0 1-1,0-1 1,0 0-1,0 1 0,0-1 1,0 0-1,0 0 0,-1 0 1,1-1-1,-1 1 1,0 0-1,2-4 0,1-1-43,-1-1 0,-1 0 0,1-1 0,1-9 0,-1 6 0,-1 3 0,1 0 0,5-10 0,3-9 0,6-17-558,-12 35 562,0 0 0,-1-1 0,-1 0 0,4-18 0,6-48-4,-9 64-425,0 1-1,11-24 1,-11 28-5952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15.91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10 103 24575,'0'-4'0,"-2"-1"0,-1-2 0,0-3 0,1-3 0,5 2 0,3 2 0,3 3 0,4-1 0,1 0 0,2 2 0,1 1 0,-1 1 0,-3 0 0,0 0 0,0 1 0,1 0 0,-1 1-8191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16.90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0 458 24575,'1'-9'0,"0"-1"0,4-16 0,-1 4 0,-3 15 0,1-1 0,-1 1 0,1 0 0,0 0 0,1 0 0,0 0 0,0 1 0,1-1 0,-1 1 0,1 0 0,1 0 0,-1 0 0,1 0 0,0 1 0,0 0 0,8-6 0,-3 4 0,-6 4 0,0 0 0,0 0 0,0 0 0,0 1 0,0-1 0,1 1 0,-1 0 0,1 1 0,-1-1 0,1 1 0,0 0 0,0 0 0,9 0 0,-7 1 0,0 0 0,0 1 0,0 0 0,0 0 0,0 1 0,0 0 0,0 0 0,0 0 0,11 7 0,-9-4 0,-1 1 0,0 0 0,0 1 0,0-1 0,-1 2 0,9 8 0,37 45 0,-44-50 0,0 1 0,-1 0 0,-1 0 0,12 26 0,-5-10 0,-11-22 0,-1 0 0,0 0 0,0 0 0,0 0 0,0 1 0,-1-1 0,0 0 0,-1 1 0,1-1 0,-1 1 0,0-1 0,-3 12 0,2-12 0,0-1 0,0-1 0,-1 1 0,1 0 0,-1 0 0,-1 0 0,1-1 0,-1 1 0,1-1 0,-1 0 0,0 0 0,-1 0 0,1 0 0,-1-1 0,0 1 0,-6 4 0,9-7 0,-1-1 0,1 1 0,-1 0 0,0-1 0,0 1 0,1-1 0,-1 1 0,0-1 0,0 0 0,0 1 0,0-1 0,1 0 0,-1 0 0,0-1 0,0 1 0,0 0 0,1-1 0,-1 1 0,0-1 0,0 1 0,1-1 0,-1 0 0,0 0 0,-1-1 0,-1 0 0,0-1 0,1 1 0,0-1 0,-1 0 0,1 0 0,0 0 0,0 0 0,1-1 0,-4-4 0,-34-50-843,26 38 759,10 14 40,-1 0 0,2 0 0,-6-10 0,-4-18-509,-8-36 0,16 50 472,-7-45 143,8 41 70,1 0-132,2 0 0,1-27 0,0 27 0,0 18 14,1 0 0,-1 0-1,1 0 1,0 0 0,1 1-1,0-1 1,0 0 0,0 1-1,0-1 1,1 1 0,0 0-1,0 0 1,0 0 0,1 0 0,0 0-1,0 1 1,4-5 0,2 1 162,-2 1 344,15-11 0,-13 12-475,0 0 0,0 0 0,1 1 1,0 0-1,0 1 0,18-5 0,-25 8-32,-1 1 0,1-1-1,0 1 1,0 0 0,0 0-1,-1 0 1,1 0 0,0 1-1,0-1 1,-1 1 0,1 0-1,0 0 1,-1 1 0,1-1 0,-1 1-1,1-1 1,-1 1 0,0 0-1,0 1 1,0-1 0,0 0-1,0 1 1,0 0 0,3 3-1,38 41-12,-41-43 0,-1 0 0,1 0 0,-1 0 0,0 0 0,0 1 0,0-1 0,-1 1 0,0-1 0,1 1 0,-2 0 0,1-1 0,0 7 0,-1 1 0,0 1 0,0-1 0,-4 20 0,3-29 10,1 0 0,-1 0 0,0 0 0,0 0 0,0 0 0,0 0 0,-1 0 0,1-1 0,-1 1 0,1-1 0,-5 5 0,5-5-109,-1-1 0,0 1 0,0-1 0,0 0 0,-1 1 0,1-1 0,0 0 0,0 0 0,-1-1 0,1 1 0,-1 0 0,1-1 0,0 1 0,-5-1 0,-7 1-6727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18.77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627 115 24575,'-1'-2'0,"0"0"0,0 0 0,-1 0 0,1 0 0,-1 1 0,1-1 0,-1 1 0,0-1 0,0 1 0,-3-2 0,-23-10 0,1 0 0,14 6 0,0-1 0,-1 2 0,-14-6 0,1 2 0,16 5 0,-1 0 0,0 1 0,0 1 0,-17-3 0,-10 3 0,-53 3 0,33 2 0,55-2 0,0 0 0,0 1 0,0-1 0,0 1 0,0 0 0,0 1 0,0-1 0,0 1 0,1-1 0,-1 1 0,0 0 0,1 1 0,0-1 0,-1 0 0,-4 6 0,-2 3 0,0 0 0,-16 24 0,19-24 0,2-3 0,0 1 0,1 0 0,0 0 0,-5 18 0,5-15 0,0 1 0,-8 12 0,7-13-80,1 0 0,0 1 0,1-1 0,1 1 0,-1-1 0,0 20 0,1 82 80,3-71 0,-1-36-37,1 0 0,0-1 0,1 1 0,-1-1 0,1 0 0,0 1 0,4 6 0,0 0-61,1 1-1,9 12 1,-7-14 98,1 1 0,-1-2 0,2 1 0,0-1 0,0-1 0,15 11 0,-8-9 0,-8-6 0,14 12 0,-15-11 0,0-1 0,0 0 0,1 0 0,0-1 0,0 0 0,1 0 0,-1-1 0,1-1 0,13 3 0,3 4 213,-21-8-146,0 1-1,0-1 0,0 0 0,7 1 0,2-2-66,1-1 0,0-1 0,-1 0 0,1-1 0,20-4 0,-22 3 0,-5 1-53,-1-1 1,1 0-1,-1 0 1,0-1-1,12-7 1,5-3-35,55-31 87,-65 36-7,0 1-1,-1-2 1,24-19-1,32-40-22,-63 61 42,-1 0-1,8-12 1,3-5 6,28-38-18,-38 50 0,-1 0 0,0-1 0,-1 1 0,-1-1 0,5-20 0,-5 18 0,0-3-909,-1-1-1,-1 0 1,-1 1-1,0-1 1,-4-29-1,2 40 835,0-1-1,0 0 1,-1 0-1,0 1 1,-7-18-1,9 26 62,-1 0 1,1 1-1,0-1 0,-1 0 0,1 1 0,-1-1 0,1 0 1,-1 1-1,0-1 0,1 1 0,-1-1 0,1 1 0,-2-2 0,1 2 139,1 0-1,0 0 1,-1 0-1,1 0 1,0 0-1,-1 0 1,1 0-1,0 0 1,-1 0 0,1 0-1,-1 0 1,1 0-1,0 0 1,-1 0-1,1 0 1,0 0-1,-1 0 1,1 0-1,0 1 1,-1-1-1,0 0 1,1 1 93,-1 0 0,0 0-1,0 0 1,1-1 0,-1 1 0,0 0 0,1 0 0,-1 0 0,1 0 0,-1 0 0,1 0 0,-1 1 0,1-1 0,0 0 0,0 0 0,0 0 0,-1 0 0,1 2 0,0 5-246,1 0-1,0 0 1,0 0-1,0 0 0,4 10 1,16 39-339,-1-6 192,-7-8 46,4 11-682,44 99 1,20 6 810,-70-139 0,27 37 0,-5-8 0,-12-19-332,28 33 0,-8-12 55,-29-37-179,0-1 1,22 18 0,-9-9 97,-1 0 301,1-1-1,0-2 0,41 23 1,-46-31 55,27 9 1,-27-13-1,33 19 1,-41-20 0,0 0 0,0-1 0,1-1 0,-1 0 0,1-1 0,0 0 0,14 1 0,-8-1-15,12 6 382,-24-6-209,0-1-1,0 0 0,9 1 1,32 0-259,51-3 0,-35-1 44,-46 1 38,-1-2-1,0 0 0,0 0 1,0-2-1,-1 0 0,23-9 1,55-15-775,-63 21 818,0-2 1,33-15-1,17-14-23,147-92 0,-146 67 0,-42 32 0,-21 15-28,-1 0 0,-1-1-1,-1 0 1,21-31-1,-14 15-42,34-67 0,-53 89 71,0 1 0,0-1 0,-1 0 0,0-1 0,-1 1 0,1-14 0,0-70 0,-3 85 0,0-8-12,0 3-42,0 1 0,-3-17 0,2 26 42,0 0 0,0 0 0,-1-1 0,0 1 0,0 0 0,0 1 0,-1-1 0,1 0 0,-5-5 0,-1 0 230,-1 0 0,0 1 0,0 0-1,0 0 1,-18-11 0,26 19-131,0 0 1,-1 1-1,1-1 0,0 0 1,0 0-1,-1 1 0,1-1 1,-1 1-1,1-1 1,0 1-1,-1 0 0,1-1 1,-1 1-1,1 0 1,-1 0-1,1 0 0,-1 0 1,1 0-1,-1 0 0,1 1 1,0-1-1,-1 0 1,-1 2-1,2-2-16,-1 2-1,1-1 1,0 0-1,0 0 1,-1 0-1,1 0 1,0 1-1,0-1 1,0 1 0,1-1-1,-1 0 1,0 1-1,1 0 1,-1-1-1,0 1 1,1-1-1,0 1 1,-1 0 0,1-1-1,0 3 1,-1 18 32,2 36 1,1-37-28,-2-1 0,-2 24 0,1-36-76,-1 0 0,-5 15 0,4-15 0,1-1 0,0 1 0,-2 12 0,1 28 0,6 65 0,7-16 0,-7-83 0,0 0 0,0-1 0,1 0 0,1 0 0,12 23 0,-10-19 0,3 2 3,0 0 1,22 29 0,31 30-120,-57-71 82,3 5-182,1-1 0,0-1-1,1 0 1,20 15 0,0-1 133,-22-16 32,1-1 1,19 12-1,-21-15 51,2 0 0,-1-1 0,18 4 0,-21-5 0,21 7 0,-21-7 0,1 1 0,0-1 0,11 2 0,-6-3 111,0 0 0,0 0 0,0-1 0,15-2 0,-21 1-65,-1 0 0,1-1 1,-1 1-1,0-1 0,1 0 0,-1 0 1,0 0-1,0-1 0,0 0 0,-1 0 1,7-5-1,-1-1 118,-1-1 0,-1 0 0,8-12 0,17-19 284,-28 35-528,0-1 0,0 0 0,0 0-1,-1-1 1,0 1 0,-1-1 0,5-11 0,-3 4 102,9-15-20,-9 21-54,-1-1 1,0 1-1,0-1 1,1-10 0,-2 11 19,7-19 0,-6 18 38,4-17 1,-2-11-239,-2-1 0,-1 1 0,-3-41 1,0 59 231,1 4 0,-4-26 0,2 37 0,0 0 0,0-1 0,-1 1 0,0 0 0,0 0 0,0 0 0,0 0 0,-6-8 0,-4-4 0,-20-31 0,30 44 62,0 1 1,-1-1 0,1 0-1,-1 1 1,0-1 0,0 1-1,0 0 1,0 0 0,-1 0-1,-4-2 1,8 5-56,0 0-1,0 0 1,0-1-1,0 1 1,0 0-1,0 0 1,0 0-1,-1 0 1,1 0-1,0 0 1,0 0-1,0 0 1,0 0-1,0 0 1,0 0-1,0 0 0,0 0 1,-1 0-1,1 0 1,0 0-1,0 0 1,0 0-1,0 0 1,0 0-1,0 0 1,0 0-1,0 0 1,-1 0-1,1 0 1,0 0-1,0 0 1,0 0-1,0 0 1,0 0-1,0 0 1,0 1-1,0-1 1,0 0-1,0 0 1,0 0-1,-1 0 1,1 0-1,0 0 1,0 0-1,0 0 1,0 0-1,0 1 1,2 5 428,8 10 228,-8-13-646,10 15-219,40 60-727,-46-71 686,146 186-1171,-138-177 1414,-5-4 0,1-1 0,0 0 0,18 14 0,18 14-21,-41-35 21,1 1 0,-1-1 0,1 0 0,0-1 0,0 1 0,10 3 0,15 6 412,-24-10-244,0 0 0,0 0-1,0 0 1,1-1-1,-1 0 1,0 0-1,1-1 1,-1 0-1,10 1 1,-15-3-168,0 1 0,0 0 1,0-1-1,0 1 0,0-1 0,-1 0 1,1 1-1,0-1 0,0 0 0,-1 0 1,1 0-1,0 0 0,-1-1 0,1 1 0,-1 0 1,0-1-1,1 1 0,1-3 0,1-3 0,0 0 0,0 0 0,4-11 0,5-9 0,-2 7-218,0 0 1,-1-1-1,-1 0 0,9-28 0,-3 9 218,-11 28 0,1 1 0,4-21 0,-6 14-389,0 4 237,0 0 0,0 0-1,7-16 1,-6 21 152,-1 0 0,-1 0 0,0 0 0,0 0 0,1-17 0,-4-49 0,0 34 0,1 33-121,0-5 149,0 0 0,0-1 0,-2 1 0,0 0 1,0-1-1,-7-20 0,6 25-5491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14:14.95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71 24575,'30'0'0,"58"-8"0,-67 6 0,43 0 0,-10 1 0,-10-4 40,-28 2-364,20 0 0,-3 2 417,80-5-1381,-71 3 1288,44 2 0,-66 1 0,-10-1 0,-1 0 0,1 0 0,-1-1 0,14-4 0,-11 3 0,0 0 0,15-2 0,43 4 0,-46 1 0,44-4 0,-13-2-204,-1 3 0,57 4 0,-35 0-821,-57-1 1025,0 0 0,1 2 0,25 5 0,-17-2-297,0 0 0,40 0-1,58-5-1154,-50-2 1074,55 8-315,1 1-11,361-8 1647,-483 2-943,0 0 0,0 0 0,0 1 0,12 4 0,-11-2 0,1-1 0,16 1 0,41-3 0,-46-1 0,0 0 0,24 4 0,-3 1 0,0-2 0,45-3 0,-38 0 0,-42 0 0,1 1 0,0 1 0,-1 0 0,13 4 0,-10-3 0,-1 0 0,18 2 0,72-4-8,16 2-1,173 5 9,-188-9 0,729 1 5414,-814 1-5186,24 4 0,15 1 535,-14-7-763,-23 1 0,33 2 0,-45-1 0,-1 0 0,1 1 0,7 4 0,-7-4 0,0 0 0,11 3 0,11-2 0,0-1 0,39-3 0,-16-1 0,-6 2 0,54 1 0,-57 4 0,-27-2 0,21 1 0,143-5 0,-173 1 0,1-1 0,-1 0 0,0-1 0,0 0 0,9-3 0,-8 2 0,1 1 0,0 0 0,10-2 0,112 3 61,-69 2-1487,-48-1-5400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20.220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852 0 24575,'-2'1'0,"-1"0"0,0 0 0,0 0 0,0 0 0,0 0 0,1 0 0,-1 1 0,1-1 0,-4 4 0,-3 1 0,-95 47-326,83-44 22,-1 0 0,-45 9 0,54-15 304,3-2 0,1 2 0,-17 4 0,-77 27 0,2-6-253,69-21-39,-45 15 292,75-21 0,-11 1 0,1 1 0,-1 0 0,1 1 0,-12 6 0,12-6 1,0 0-1,0 0 1,0-1 0,0-1-1,-25 2 1,1 1 196,34-5-94,1 0 0,-1 1 0,1-1 0,-1 1-1,1-1 1,-1 1 0,1 0 0,0 0 0,-2 1 0,2-2-88,1 0 0,0 0 1,0 0-1,0 0 0,0 1 0,0-1 0,-1 0 0,1 0 0,0 0 0,0 0 0,0 1 1,0-1-1,0 0 0,0 0 0,0 0 0,0 1 0,0-1 0,0 0 0,0 0 0,0 0 0,-1 1 1,1-1-1,1 0 0,-1 0 0,0 0 0,0 1 0,0-1 0,0 0-7,0 1-1,1-1 1,-1 1 0,0-1-1,1 0 1,-1 1 0,1-1-1,-1 0 1,1 0 0,-1 1-1,0-1 1,1 0 0,-1 0-1,1 1 1,-1-1 0,1 0-1,8 2 8,0 0 0,16 1 0,3 0-1047,11 2 593,0-2-1,63-4 0,-38 0 24,491 1-3086,-484 6 3794,-7-1 284,-61-5-401,14 2-178,-16-2 86,0 0-1,-1 0 1,1 0-1,0 0 1,-1 0-1,1 1 1,0-1-1,-1 0 1,1 1-1,-1-1 1,1 0-1,0 1 1,-1-1-1,1 0 1,-1 1-1,1-1 1,-1 1-1,1-1 1,-1 1-1,1 0 1,-1 0-28,0-1 0,0 1 0,0-1 1,0 0-1,0 1 0,0-1 0,0 1 1,0-1-1,0 0 0,-1 1 0,1-1 0,0 1 1,0-1-1,0 0 0,0 1 0,-1-1 1,1 0-1,0 1 0,0-1 0,-1 0 0,1 1 1,0-1-1,-1 0 0,1 0 0,0 1 1,-1-1-1,1 0 0,0 0 0,-2 1 0,-10 4 621,12-5-676,-35 15 1174,18-8-1192,0-1 0,-23 6-1,18-6-503,-21 9 0,23-8 231,-32 8 1,31-10-194,-20 8 1,23-7 525,-33 7 0,31-9-472,1 2 0,-34 13 0,-13 4-357,-25-2 514,44-12 175,30-4 98,-1 1 0,-27 13 0,10-5 0,11-4 215,1 0-1,-1 1 0,-31 21 1,54-31-167,-1 0 0,1 0 1,0 0-1,-1 0 0,1 0 0,0 0 1,0 0-1,0 0 0,0 1 0,0-1 1,0 0-1,0 1 0,1-1 1,-1 1-1,0-1 0,1 1 0,-1-1 1,1 1-1,-1-1 0,1 1 0,0-1 1,0 1-1,0-1 0,0 1 1,0 0-1,0-1 0,0 1 0,0-1 1,1 1-1,-1 0 0,1-1 1,-1 1-1,1-1 0,-1 1 0,1-1 1,0 0-1,1 3 0,2 1 156,0 0 0,0-1 0,0 1-1,0-1 1,1 0 0,0 0 0,0-1 0,9 6 0,13 8-187,28 22 0,8 5-596,-42-32 579,36 14 0,-5-3 0,-12-2-636,2-2 0,64 19 0,-90-32 636,20 8 0,-23-8 0,1-1 0,19 5 0,42 12-2614,-47-13 559,47 8 1,-66-15 2075,0 1-1,0-1 1,16 8 0,-15-5 1,0-1-1,14 3 1,-12-4-22,17 7 0,-17-5 0,17 3 0,-29-8 1,3 1 99,0-1 1,0 1 0,1 0 0,-1 0-1,0 0 1,0 1 0,0-1-1,0 1 1,3 2 0,1 3 157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23.85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518 200 24575,'3'1'0,"0"-1"0,-1 1 0,1-1 0,0 1 0,-1 0 0,1 0 0,-1 0 0,1 0 0,-1 1 0,1-1 0,2 3 0,24 20 0,-26-21 0,4 5-94,0 0-1,-1 0 1,1 0-1,-2 1 0,6 10 1,1 2-15,20 36-687,32 75 0,-39-81 382,-14-29-715,13 35 0,27 109-890,-33-104 1920,-1-1 99,12 97 0,-24-115 35,6 39-1262,4 46 1222,-9-61 91,-2 84-71,-4-121-13,0-24 255,1 0 1,0 0 0,0 0 0,4 10 0,-4-10 275,1-1 0,-1 1 0,0 0 1,1 7-1,-2-13-475,0 1 0,0-1 0,0 0 0,0 1 0,0-1 0,0 0 0,0 0 1,0 1-1,0-1 0,0 0 0,0 0 0,0 1 0,0-1 0,0 0 0,0 1 0,-1-1 0,1 0 0,0 0 1,0 1-1,0-1 0,0 0 0,0 0 0,-1 1 0,-3-4 878,-5-12-447,8 14-606,-37-70-1061,6 16-505,10 19 1345,-52-98-1818,41 83 1789,3 5-247,-61-110 198,51 76-1135,5 11 461,1 9 1090,-112-200 0,-51-63-802,52 90 2811,118 187 581,27 44-2370,-1 1 0,0-1 0,0 1 0,1-1-1,-1 1 1,1-1 0,-1 1 0,1-1 0,0 1 0,0-1-1,0 0 1,0 1 0,0-4 0,0 5-120,0 0 1,0-1-1,0 1 0,0-1 1,0 1-1,1 0 0,-1-1 1,0 1-1,0 0 0,1-1 1,-1 1-1,0 0 1,0-1-1,1 1 0,-1 0 1,0 0-1,1-1 0,-1 1 1,0 0-1,1 0 0,0-1 1,-1 1-22,1 0 1,0 0 0,0 0 0,0 0-1,0 0 1,0 0 0,0 0 0,0 0-1,0 0 1,-1 0 0,1 0 0,0 1 0,0-1-1,1 1 1,4 2-57,-1 0 0,1 0 0,-1 1 0,0 0 0,0 0 0,0 1-1,0-1 1,4 7 0,8 7-117,-1-2-390,-2 1 0,19 27 0,14 17-403,-4-8-664,59 92-1,-63-87 1107,44 75-5377,-48-76 5016,49 87 683,-19-33 133,-13-8 704,-34-64-197,25 39 0,-30-59-405,43 75 295,-33-53-166,5 12 114,20 40 1350,-30-60-825,-14-26 177,5 8 1224,-9-13-797,-5-9 260,-8-13-1639,-18-35-1,-5-7-332,19 32-179,0 0-1,-14-40 0,-7-13-206,-33-72 614,52 109-598,5 14-320,-8-34 0,-29-87 918,29 92 0,-5-10 0,14 41 0,2-1 0,-10-41 0,7 8-811,-13-78-1754,26 133 2897,-1-1 0,0 1 0,-5-11 0,4 11-108,0 0-1,1 1 1,-3-17 0,5 22 95,0 0 1,0 1-1,0-1 0,0 0 1,0 1-1,1-1 0,-1 0 1,1 1-1,0-1 0,0 1 1,1-5-1,-1 6-238,0 0-1,0 0 1,0 0 0,-1 0-1,1 0 1,0 1 0,0-1 0,0 0-1,0 0 1,1 1 0,-1-1-1,0 0 1,0 1 0,0-1-1,1 1 1,-1-1 0,0 1-1,0 0 1,1 0 0,-1 0 0,0-1-1,1 1 1,-1 0 0,0 0-1,2 1 1,1-1-84,-1 1 0,0 0 0,1 0 0,-1 0 0,0 0 0,0 0 0,0 1 0,0-1 0,0 1 0,0 0 0,3 2 0,4 4-27,14 17-1,-3-4 13,103 97-3903,-39-40 4008,-42-40-1343,39 45 1,26 30-678,-30-33 106,47 44 376,8 10 713,-56-52 321,26 32 128,-15-18 432,31 38-234,-71-70 582,24 31 214,42 58 1036,-94-126-849,-1 1 1,25 48-1,-28-46 1442,-10-21-1385,8 18 0,-5-8-1345,-6-13-3558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25.58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4410 585 24575,'3'5'-154,"0"0"1,0-1-1,1 1 0,-1-1 0,1 0 0,5 4 0,3 4-1824,13 15 300,69 71-1228,-27-31 2930,-12-11-309,80 92-856,-95-90 1590,-5-6 438,18 20 2382,-53-72-3248,0 0-1,0 1 1,0-1 0,0 0 0,0 0-1,0 0 1,0 0 0,0 0 0,0 0-1,1 0 1,-1 0 0,0 1-1,0-1 1,0 0 0,0 0 0,0 0-1,0 0 1,0 0 0,0 0 0,0 0-1,0 0 1,1 0 0,-1 0-1,0 0 1,0 0 0,0 0 0,0 0-1,0 0 1,0 0 0,0 0-1,1 0 1,-1 0 0,0 0 0,0 0-1,0 0 1,0 0 0,0 0 0,0 0-1,1 0 1,-1 0 0,0 0-1,0 0 1,0 0 0,1-6 1212,-3-9 319,-2-1-1284,-2-24 0,2 10-65,2 22-313,0-1 1,-4-8-1,3 9 3,1 1 1,-3-13-1,2-13 107,2 0 0,2-36 0,0 11 0,-1-5-455,1-67-899,1 98 1073,2 1-1,10-41 1,1 21 281,5-27 0,-18 67 0,0-4 0,1 1 0,0-1 0,1 1 0,0 0 0,7-13 0,0 1 563,-9 20-192,0 0 0,1 0 0,6-11 0,-8 17-337,-1-1-1,0 1 1,0 0 0,0-1 0,0 1-1,1 0 1,-1 0 0,0-1 0,0 1-1,0 0 1,1 0 0,-1-1 0,0 1-1,0 0 1,1 0 0,-1 0 0,0 0-1,1-1 1,-1 1 0,0 0 0,1 0-1,-1 0 1,0 0 0,1 0 0,-1 0-1,0 0 1,1 0 0,-1 0-16,1 0-1,-1 1 1,0-1-1,1 0 1,-1 1-1,0-1 1,0 0 0,1 1-1,-1-1 1,0 0-1,0 1 1,0-1-1,1 1 1,-1-1 0,0 0-1,0 1 1,0 0-1,2 22-46,-2-21 52,-8 139-1170,7-132 1228,-2 15-81,0 0 0,-13 44 0,6-36 349,1-3-883,0 0-1,-2-1 1,-18 33-1,9-25 535,10-15 0,-19 25 0,2-7-10,12-17-325,-29 35 0,23-34 193,-38 36 149,26-31-7,-29 27 0,59-51 13,0-1 1,-1 0 0,0 0 0,0 0 0,0 0 0,0-1 0,0 1 0,0-1 0,-1 0 0,-7 2 0,11-4 25,1 0 0,-1 0 0,0 0 0,0 0 0,1 0 0,-1 0 0,0-1-1,0 1 1,1 0 0,-1 0 0,0-1 0,0 1 0,1 0 0,-1-1 0,1 1 0,-1-1-1,0 1 1,1-1 0,-1 1 0,1-1 0,-1 1 0,1-1 0,-1 0 0,1 1 0,-1-1-1,1 1 1,0-1 0,-1 0 0,1 0 0,0 1 0,0-1 0,-1 0 0,1 0-1,0 1 1,0-2 0,-1-3 195,1 1 0,-1 0 0,1 0 0,1-9-1,2-16-240,6-93-67,-9 110 74,1 1 0,1-1 0,0 0 0,6-21 0,-2 9-347,-2-1-1,2-25 1,-4 24-142,10-43 0,2 15 489,2-8 0,28-73 0,-8 48-1191,-30 74 1191,19-39 0,35-55 0,-52 92-118,9-20-1,-11 23 87,-1 1 0,2-1-1,11-15 1,-18 26 49,0 0-1,1 1 0,-1-1 1,1 0-1,-1 1 1,1-1-1,-1 1 1,1-1-1,0 1 1,-1-1-1,1 1 1,-1-1-1,1 1 1,0-1-1,0 1 1,-1 0-1,1 0 1,0-1-1,0 1 1,-1 0-1,1 0 0,0 0 1,0 0-1,-1-1 1,1 1-1,0 0 1,0 1-1,0-1 1,-1 0-1,1 0 1,0 0-1,0 0 1,-1 1-1,1-1 1,0 0-1,0 1 1,-1-1-1,1 0 1,0 1-1,-1-1 0,1 1 1,-1-1-1,1 1 1,0 0-1,1 2-5,0-1-1,0 1 1,0 0-1,-1-1 1,1 1-1,-1 0 1,0 0-1,1 0 1,0 6-1,8 44 818,-6-26-1178,12 39 0,32 135-5354,-16-56 5696,-19-84-995,6 70 1,-8-42 1042,29 270-3486,-18-155 2726,-6-63 312,-6 262 640,-12-271-125,-4 188-40,1 60-67,5-282 0,-13 72 231,3-70 128,9-84 215,-1 1 1,0-1-1,-1 0 1,-1 1-1,-1-1 0,0-1 1,-1 1-1,-1-1 1,-12 21-1,-32 50 5169,49-85-5631,1 1-1,0 0 1,-1-1 0,1 1 0,0-1 0,-1 1-1,0-1 1,1 0 0,-1 1 0,0-1-1,0 0 1,0 0 0,0 0 0,1 0-1,-1-1 1,-1 1 0,1-1 0,0 1-1,0-1 1,0 1 0,-3-1 0,3 0-67,-1 0 1,0-1 0,0 1-1,0-1 1,1 1-1,-1-1 1,0 0 0,0 0-1,1 0 1,-1 0 0,1-1-1,-1 1 1,1-1-1,0 0 1,-4-2 0,-44-43 165,42 40-469,-13-16-1,16 17 114,0-1 0,-1 1 0,0 1 0,-8-7 0,-47-35-255,47 35-28,0-1-1,1-1 1,-13-16-1,-2-3 144,-30-23-560,-1-2-749,-102-100-560,118 117 1658,21 21 267,-182-168-1599,-11 13 871,41 34 20,-37-57-729,5 22 724,67 60 855,-36-13-373,20 17 1272,131 92 10,-1 1 1,0 1-1,-1 1 1,-1 2-1,-40-17 0,24 13-120,23 10 1,-29-10 0,27 13-703,-37-11 0,37 13 1205,-1 0 1,1 2-1,-25-1 0,40 3-1183,-55 2 1565,53-1-1290,0 1 0,0 0-1,0 0 1,-15 6 0,-141 53-1352,103-36 1055,45-18 0,1 1 55,-26 17 0,27-15-754,-22 10 0,0-2 575,-52 36-1,-29 31-244,68-44-495,-66 72 0,88-84 793,-241 238-2558,234-231 2717,10-10-450,-54 44 0,5-9-515,48-37 838,-6 3 73,-36 30 77,41-35 80,16-13 95,0-1-1,-20 13 1,-28 14 16,40-22 125,-1-1 1,-24 11 0,12-6 2510,27-14-2541,0 1 1,-1-1 0,0-1-1,0 1 1,1-1 0,-2 0-1,-8 2 1,6-2-387,0-1 0,0-1 1,0 1-1,-1-1 0,1-1 0,0 0 1,0 0-1,0-1 0,-14-4 0,0-2-11,1 2 0,-37-6 0,42 7-131,-19-5 1,21 5 18,0 0-1,-20-2 1,28 6 112,0-1 0,0 0 0,-10-4 0,10 3 0,0 1 0,0 0 0,-10-2 0,-6 1-633,-45-13 1,59 13-5696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2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 24575,'1'2'0,"-1"0"0,1 0 0,0-1 0,0 1 0,0 0 0,0 0 0,0-1 0,1 1 0,-1-1 0,0 1 0,3 1 0,1 3 0,0 0-324,9 11-375,-1 1-1,15 26 1,9 14 425,-12-22-2069,61 92 701,-39-58-1099,93 116 2351,-31-42-3226,129 213 530,-16 11 3421,-128-199-335,-52-91 36,-3 2 1,30 90-1,-20-60 516,-18-46-563,-10-18 670,-3 0-1,-2 1 0,15 70 0,-18-60 283,-6-26-366,3 32 0,-7-35-446,6 97 1964,-9-107-2414,0 94 6448,0-108-5872,-1-1 0,1 1 0,-1 0 0,1 0-1,-1 0 1,0 0 0,-1-1 0,1 1 0,-3 4-1,4-7-248,-1 0 1,1 0-1,-1 0 0,0 0 0,1 0 0,-1 0 1,0 0-1,0-1 0,0 1 0,1 0 0,-1-1 1,0 1-1,0 0 0,0-1 0,0 1 0,0-1 1,0 0-1,0 1 0,0-1 0,-1 0 0,1 1 0,0-1 1,0 0-1,0 0 0,0 0 0,0 0 0,0 0 1,0 0-1,0-1 0,-1 1 0,1 0 0,0 0 1,0-1-1,0 1 0,0-1 0,-2 0 0,0-1 1,0 0-1,0 0 1,0-1-1,0 1 1,1-1-1,-1 1 1,0-1-1,-2-4 1,0 0-363,1 0 0,-7-13 0,-43-79-882,3 7 402,0-4-319,-10-22-389,28 47-128,-29-68-2913,-62-261 3758,114 351 827,-5-78 0,12 91 0,-7-41 787,-2-39 679,10 55-1169,4-1 1,2 0 0,12-61-1,18-20 123,-26 112 358,14-33 0,-11 37-945,28-78 1137,-32 86-864,19-32 0,-17 34-112,0-1 0,7-22 0,3-20 6,33-71 0,-46 116 346,6-21-1,-7 22 42,11-26 1,-7 21-415,-2 6 0,10-19-1,-14 29 73,-1-1 0,1 1 0,0 0 0,-1 0 0,1 0 0,1 0 0,-1 0 0,0 1 0,7-4 0,2 0 829,-3 1 140,1 0 1,18-6-1,-24 10-956,0 0 1,0 0-1,-1 0 0,1 1 0,0 0 1,0 0-1,0 0 0,0 0 0,-1 1 1,1-1-1,7 3 0,-9-2-58,-1 0 0,1 0 0,0 0 0,0 0 0,-1 1 0,1-1 0,0 0 0,-1 1 0,1 0 0,-1-1 0,0 1 0,0 0 0,1-1 0,-1 1 0,1 3 0,8 10 0,36 48-124,-39-55 55,0 1 0,-1 1 0,-1-1 0,1 1 0,-2 0 0,1 0 0,-1 1 0,3 14 0,-4-18 92,-1 1 1,8 13-1,2 4-399,3 17-1207,19 49 1222,-20-55-1262,17 64-1,-2-5 126,41 145-963,-67-229 2447,48 211-1051,-27-122 861,3 10 123,-16-45 80,14 94 728,-6-57-727,-11-63 0,4 44 0,6 27 100,-11-74 295,3 48 0,-7-60-395,6 30 0,-5-30 0,3 28 0,5 46 721,-1-7-650,-9-75-71,7 29 0,1 7 0,-5-15 632,4 53 3438,-10-54-2267,0-19-1307,3 34-1,-1-45-440,1 1 0,0 0 0,3 8 1,-2-8 348,-1-1 0,3 13 1,-2 9-332,-1 0 0,-3 41 0,0-18-65,2 25-8,-3 76 0,2-149 0,0 0 0,0 0 0,-1 0 0,1 0 0,-1 0 0,0 0 0,0 0 0,0 0 0,-2 4 0,2-6 0,0 0 0,0 1 0,0-1 0,-1 0 0,1 0 0,0 0 0,0 0 0,-1 0 0,1 0 0,0-1 0,-1 1 0,1 0 0,-1-1 0,1 1 0,-1-1 0,1 1 0,-1-1 0,1 0 0,-1 0 0,-1 0 0,0 1-17,0-1-1,0-1 1,0 1-1,0 0 1,0-1-1,0 1 1,0-1-1,0 0 1,0 0-1,0 0 1,1 0-1,-1-1 1,0 1-1,1-1 1,-1 1-1,1-1 1,0 0-1,-1 0 1,1 0-1,0 0 1,-3-4-1,-2-5-85,0 1-1,1-1 0,-10-23 0,4 8 24,-9-19-1246,-15-27 996,-93-199-4618,93 158 3238,-1 0-23,26 86 1733,-7-17 0,-20-73 0,26 75-5,-28-63 1,-8-26 1044,44 114-1006,-2 1-1,0 0 0,0 0 0,-13-20 1,7 17 146,-41-77 1862,37 61-2042,3 6 0,-23-36 0,14 29 369,-7-11 1742,-53-64 1,44 74-1926,4 4-102,30 29 138,-1 0 0,1 1 0,-1-1 0,1 1 0,-1 0 0,0 0 0,0 1-1,-1 0 1,1 0 0,0 0 0,-8-2 0,7 3-240,-3-3 18,-16-7 0,18 7 0,1 1 0,-1 0 0,1 1 0,-12-3 0,14 4 1,1 0 0,-1 1 0,0 0 0,1 0 0,-1 0 0,1 0 0,-1 0 0,1 1 0,-1 0 0,-6 1 0,8-1-9,0 0 0,-1 1 0,1-1 0,0 0 0,0 1 0,0-1 0,0 1 0,0 0 0,1-1-1,-1 1 1,0 0 0,1 0 0,-1 0 0,1 0 0,0 1 0,-2 3 0,-8 23-332,8-18 194,-10 20 0,10-24 146,0 1 0,0 0 0,1-1 0,0 1 0,1 0 0,-1 9 0,-5 23 0,-3 2-376,7-24 77,-2-1-1,-7 21 1,7-22 337,0 0-1,1 1 1,-2 19 0,3-16-891,-9 32 1,8-38 561,0 1-1,1 0 0,0 0 1,-1 23-1,2-10-20,-7 30-1,4-31-20,-1 37-1,5 242 334,2-144 0,11-2-1247,-2-98 1155,-5-36 19,3 34 0,-7 130 328,-2-94 6,0-76-182,-6 31 1,4-27-99,-2 6 544,2-14 135,-1 22 0,3-29-382,0-1 0,-1 0 0,0 1 0,0-1 0,-7 13 0,5-11 135,1 0-1,0 0 1,-3 13-1,6-19-270,-1-1 1,1 0-1,-1 0 1,0 0-1,-1 0 0,1 0 1,0 0-1,-1 0 0,0 0 1,1 0-1,-4 3 0,4-5-176,0 0-1,0-1 1,0 1-1,0 0 1,0 0-1,0 0 1,0-1-1,0 1 0,0 0 1,-1-1-1,1 1 1,0-1-1,0 0 1,-1 1-1,1-1 0,0 0 1,-1 0-1,1 0 1,0 0-1,-1 0 1,1 0-1,0 0 0,-1 0 1,1 0-1,0-1 1,0 1-1,-1-1 1,1 1-1,0-1 1,-2-1-1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30.96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1304 1 24575,'1'0'0,"0"0"0,0 0 0,-1 1 0,1-1 0,0 0 0,0 1 0,-1-1 0,1 0 0,0 1 0,-1-1 0,1 1 0,0-1 0,-1 1 0,1-1 0,-1 1 0,1-1 0,-1 1 0,1 0 0,-1-1 0,1 1 0,-1 0 0,0-1 0,1 1 0,-1 1 0,7 23 0,-5-17 0,2 6-196,-2 0-1,1 0 0,-1 20 0,-2 44 301,-1-31-150,1-15-196,1-15-127,-1 0 1,-1 1 0,0-1 0,-7 30-1,-7 22-54,12-50 195,-1 1 1,-1 0 0,-13 33-1,-66 127 228,17-53-687,47-93 594,6-10 93,-20 23 0,9-14 0,-18 18 1996,39-47-1832,4-4-124,0 1 0,0-1 0,0 0 0,0 0-1,0 0 1,0 0 0,0 0 0,-1 1 0,1-1 0,0 0 0,0 0 0,0 0 0,0 0 0,-1 0 0,1 0 0,0 0 0,0 1 0,0-1 0,0 0 0,-1 0 0,1 0 0,0 0 0,0 0 0,0 0 0,-1 0 0,1 0-1,0 0 1,0 0 0,0 0 0,0 0 0,-1 0 0,1 0 0,0 0 0,0 0 0,0-1 0,-1 1 0,-2-7 738,2-15-311,1 20-424,0-41-323,2 0 0,9-55 0,4 44 280,-2 12 0,20-82-1963,-21 89 1963,1 1 0,2 0 0,25-43 0,-28 59-486,1-1 1,23-23-1,7-10-314,-29 34 609,0 2 0,29-27 0,37-22-624,-51 42 725,-12 11 22,0 1 0,25-12 0,18-12-76,-48 28 373,1 0-1,0 1 1,0 0 0,15-4 0,9-4 136,-35 13-271,-1 1-1,0-1 1,1 1-1,-1-1 1,1 1-1,-1 0 1,1-1-1,-1 1 1,1 0-1,2 0 1,-3 0-41,-1 1 0,1-1 0,-1 0 1,1 0-1,-1 1 0,1-1 0,0 0 0,-1 1 0,1-1 0,-1 1 0,1-1 1,-1 0-1,0 1 0,1-1 0,-1 1 0,1 0 0,-1-1 0,0 1 1,1-1-1,-1 1 0,0-1 0,0 1 0,0 0 0,1-1 0,-1 1 1,0 0-1,0 0 0,2 13 246,-1 1 0,0-1-1,-1 1 1,-2 16 0,0 9-263,1-25 55,0 1 1,-1 0 0,-1-1 0,0 1 0,-1-1-1,-8 21 1,1-7-199,-2 6-448,-24 47 1,-66 107-1590,33-80-191,-72 86 2335,46-78-1200,20-28 389,-8 7 243,36-44 123,-112 111 443,81-85 54,-11-2-54,51-46 129,17-10 698,9-9 45,-17 12 0,-7 4-870,25-17 0,0-1 0,-21 12 0,-4-1-81,24-11 233,-1-2 0,-17 8 0,28-14 114,1 0 0,-1 0-1,1 0 1,0 0 0,0 1 0,0-1 0,0 1-1,0-1 1,0 1 0,0 0 0,0 0 0,1-1-1,-3 4 1,3-2-71,-1 0 1,1 0-1,0 0 0,0 0 1,0 0-1,0 1 0,0-1 0,1 0 1,-1 6-1,1 54 495,1-42-828,-5 41 1,0-24-372,1 54-1,3-86 492,-1 0-1,0 1 1,0-1-1,0 0 0,-5 11 1,3-9-146,0 0 0,-1 13 0,-1 56-1626,3-9 1818,-1-36-28,0-5 0,-7 37 0,2-31 0,1 0 0,-4 64 0,0 58 0,9-126 0,-1-1 0,-8 30 0,4-28 0,-3 51 0,8-60 0,-1 1 0,-10 32 0,8-34 0,0 1 0,-2 39 0,5-48-226,1-1-1,-1 1 1,-1-1-1,-7 20 1,5-16 239,-6 26 1,8-24-14,0 0 0,-11 28 0,0 4-7,10-35 46,0-1 0,-8 20 0,6-20 252,-5 20 0,9-24-209,-1 0 0,-1 0 1,1 0-1,-10 16 1,9-19 197,1 1 1,-1 0-1,2-1 1,-4 12 0,5-13-198,-1 0 0,0 1 1,0-1-1,0 0 1,-1 0-1,0 0 1,1-1-1,-7 8 1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31.87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974 163 24575,'0'11'0,"0"1"0,1 0 0,0-1 0,1 1 0,3 14 0,0-8-983,-1 1 0,-1-1 0,-1 1 0,0 0 1,-2 35-1,-11 36-2839,-1-33 5050,7-43-1072,0-1 0,0 0-1,-2 0 1,-9 16 0,-2 4 47,14-27 161,0 0 1,0 0-1,0 0 0,0 0 0,-1-1 0,-6 5 0,-33 25 3685,18-15-3138,15-12-911,6-3 0,0-1 0,0 0 0,-1-1 0,1 1 0,-1-1 0,0 0 0,0 0 0,-12 3 0,10-4 0,-3 1 0,0 0 0,-23 1 0,31-4 0,-1 0 0,0 0 0,1-1 0,-1 1 0,1-1 0,-1 0 0,0 0 0,1 0 0,0 0 0,-1-1 0,1 1 0,0-1 0,-4-2 0,-8-8-104,1 0-1,1-1 0,-16-20 0,-2-2-27,24 28 132,-4-3 0,-14-20 0,12 13-2043,-15-15 0,-10-11-1393,-3-14 3436,-39-49 0,39 63 55,24 27-637,-16-21 0,-21-26 2724,19 24-107,24 25-1829,0-1 0,1 0 0,-8-19 0,-22-50 3457,37 76-3275,-3-11-258,6 19-130,0 0 0,0 0 0,0 0 0,0 0 0,0 0 0,0 0 0,0 0 0,0 0 0,0 0 0,0-1 0,0 1 0,0 0 0,0 0 0,0 0 0,0 0 0,0 0 0,0 0 0,0 0 0,0 0 0,0 0 0,0 0 0,0 0 0,0 0 0,0 0 0,0 0 0,0 0 0,0 0 0,0 0 0,1 0 0,-1 0 0,0-1 0,0 1 0,0 0 0,0 0 0,0 0 0,0 0 0,0 0 0,0 0 0,0 0 0,0 0 0,0 0 0,0 0 0,0 0 0,0 0 0,1 0 0,-1 0 0,0 0 0,0 0 0,0 0 0,0 0 0,0 1 0,0-1 0,0 0 0,0 0 0,6 3 0,5 5 0,29 33-265,19 20-38,-55-58 217,2 2-151,0 1 0,0 0 0,0 1 0,5 7 0,-2 1-6115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34.080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1858 354 24575,'1'13'-4,"1"0"0,0 0 0,1 0 0,0-1 0,1 1 0,9 18 0,-1 1-306,1 1-290,-7-19 381,-1 0 1,0 0-1,-1 1 1,2 17-1,-3-7 219,6 84 0,-7-91 0,0-1 0,6 24 0,-4-23 0,-1 0 0,1 20 0,-3-12-60,-2 0-1,-1 0 1,-1 0-1,-2 0 0,0-1 1,-10 29-1,11-44 61,-10 18 0,4-10 0,3-4 0,0-1 0,-2-1 0,1 0 0,-2 0 0,1-1 0,-17 15 0,18-19-70,-1 0-1,0-1 0,-14 6 0,5-1 20,9-6-73,-1 0 0,0 0 0,0-1 0,-1 0 0,1-1 0,-16 3 0,6-3 116,-1-1 0,-30-1-1,-22-1 9,-48-1 0,113 0 7,0-1-1,1 1 1,-1-1-1,1-1 0,0 1 1,0-1-1,0-1 1,-10-5-1,-12-6 1141,17 8-1179,-1 0 0,1 0 0,1-2 0,-1 1 0,2-1 1,-15-16-1,-32-27-952,38 37 633,2-1-1,0 0 1,1-1 0,-16-23 0,2-4 386,-35-57-1723,46 67 1592,0 2-27,2-1 0,1-1 0,-18-54 0,14 24 123,-10-45 0,20 66 0,-6-37 0,9 21 445,2-72-1,5 123-373,1 1-1,0 0 1,1-1-1,0 1 1,0 0 0,0 0-1,1 0 1,0 0 0,0 1-1,1-1 1,-1 1-1,1 0 1,1 0 0,5-6-1,6-9-70,-8 11 0,12-13 0,-17 20 0,0 1 0,-1-1 0,1 1 0,0 0 0,1 0 0,-1 0 0,0 0 0,1 0 0,4-1 0,20-6 0,-14 4 0,-1 1 0,22-4 0,-6 4 97,-13 1 235,33-1 1,-43 4-288,0 0 0,-1 1 0,1-1 0,0 2 0,-1-1 0,1 0 0,-1 1 0,1 0 0,7 4 0,3 3 90,-8-5 59,-1 0 0,1 0 0,-1 0 0,0 1 1,-1 0-1,1 1 0,10 11 0,9 16-366,-2 1-1,-1 1 1,-2 1-1,-2 1 1,-1 1-1,-1 0 1,15 57-1,-17-23 173,-6-23 0,0 0-543,5 96 0,-12 50-1097,-3-106 1370,1-78 270,-1 1 0,0-1 0,-1 1 0,0-1 0,-1 1 0,0-1 0,-1 0 0,-7 16 0,2-7 0,5-10 0,0-1 0,-8 13 0,4-10 98,4-6 19,1 0-1,-2 0 1,1-1-1,-1 1 1,0-1-1,0 0 1,0 0 0,-6 4-1,-14 8 245,7-4-52,-1-1 0,1-1 0,-26 11 0,36-20-309,0 0 0,1 0 0,-1 0 0,0-1 0,-11 0 0,-41-2 0,23-1 0,-181 2 54,208 0-92,0-1 0,0 0 1,0-1-1,-16-4 0,-36-17-393,5 2 0,25 9 30,1-1 0,1-2-1,-49-31 1,68 39 410,-122-85-66,105 69 38,2 0 0,-37-44 0,2-13 19,21 26 0,23 29 678,0-1 0,2 0 1,-15-38-1,20 44-165,7 14-316,0 1 0,0-1 0,1 0 0,-1 1-1,2-1 1,-3-8 0,4 10-69,-1 0 1,1 0-1,0-1 1,0 1-1,0 0 0,0 0 1,3-8-1,-3 11-99,0 0 1,1 0-1,-1 0 0,0 0 0,1 0 1,-1 0-1,1 1 0,-1-1 0,1 0 0,0 0 1,-1 1-1,1-1 0,0 0 0,0 1 0,-1-1 1,2 0-1,0 0-17,-1 1 1,0 0-1,0-1 0,0 1 1,0 0-1,1 0 1,-1 0-1,0 0 1,0 0-1,1 0 0,-1 0 1,0 0-1,0 1 1,0-1-1,0 0 0,3 1 1,0 1-5,0 0 0,0 0 1,-1 0-1,1 1 0,0-1 1,-1 1-1,1 0 0,3 3 0,2 5 62,11 13-1,-12-13-31,13 13 1,-14-16-39,-1 0 0,1 0 0,-2 1 0,9 14 0,7 11 0,-21-34 0,15 22-312,-1-1 1,13 26-1,-12-20 312,-11-22 0,0 1 0,-1-1 0,0 1 0,3 10 0,-1-1-6,1 0 0,0-1 0,13 22 1,-13-24-129,0 0 0,-1 1 0,7 21 0,6 40 103,-7-25 27,-2-17 4,-5-20 0,-1 0 0,0 1 0,2 17 0,0 22-202,1 27 942,-6-51-428,1-11 299,-3 33 0,0-44-611,1-1 0,-1 0 0,1 0 0,-2-1 0,1 1 0,-4 7 0,-8 15 0,13-24 16,-1 0 0,1 0 0,-1 0 0,0 0 1,0 0-1,-4 3 0,-4 8-1494,4-5-5348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38.05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1 311 24575,'4'0'0,"1"-1"0,-1 1 0,1-1 0,-1 1 0,1-1 0,-1 0 0,1-1 0,-1 1 0,0-1 0,0 0 0,0 0 0,0 0 0,0-1 0,0 1 0,0-1 0,-1 0 0,0 0 0,1 0 0,3-6 0,3-5 0,12-23 0,-18 28 0,2-1 0,-1 1 0,1 0 0,1 0 0,-1 1 0,15-14 0,-14 17 4,-1-2-1,7-8 1,-10 11-55,0 0 1,1 0-1,-1 1 0,1-1 1,0 1-1,0 0 1,0 0-1,0 0 0,1 0 1,4-2-1,-1 2-644,0-1 0,-1-1 0,1 1-1,-1-1 1,0 0 0,6-7 0,15-10-677,-24 19 1749,1 1 0,-1 0 0,1 0 0,-1 0 0,1 1 0,0-1-1,0 1 1,0 1 0,-1-1 0,1 0 0,0 1 0,0 0 0,0 1 0,0-1 0,0 1-1,0 0 1,8 2 0,-11-2-490,0 1 0,0-1-1,0 0 1,0 1-1,-1 0 1,1-1 0,0 1-1,-1 0 1,3 3 0,11 22-4925,-10-16 3445,-1-4 1250,-2 1 0,1-1 0,-1 1 1,0-1-1,-1 1 0,0 0 1,1 14-1,-2-12-23,1 0 0,0 0 0,1-1 0,5 18 1,3 3 2066,10 50 0,-15-63-2242,7 19 0,3 8-933,43 174 1885,-46-166-1216,5 18 650,-10-43 55,5 32-1,4 21 2488,-4-24-766,-8-36-255,6 23 0,4-6-1193,-1-2-3227,-12-31 3066,0-1 0,1 0-1,-1 0 1,1 0 0,0 0 0,0 0-1,0 0 1,0-1 0,1 1 0,-1-1-1,5 4 1,-1-2 322,-1 0-1,1-1 1,0 0-1,0 0 1,7 2-1,-12-4 50,1 0 0,0-1 0,0 0-1,0 1 1,-1-1 0,1 0 0,0 0-1,0 0 1,0 0 0,0-1 0,-1 1-1,1 0 1,0-1 0,0 1 0,-1-1-1,4-1 1,1-1-466,0-1-1,0 1 0,6-6 1,-7 5 99,0 0 1,0 1-1,7-4 0,-6 4-31,0 1-1,0 1 1,0-1-1,0 1 1,0 0-1,0 0 1,0 1-1,0 0 1,8 1 0,5 1-302,31 9 0,-24-5 332,-14-3-976,-1 1-1,1 0 1,0 0 0,-1 2 0,15 8 0,51 39-1971,-24-15 2734,-29-21 689,17 10 962,44 37 1,7 9-1178,-60-49-1371,-6-4 866,58 46-34,23 21 404,-20-16-358,21 19 119,-72-58 266,1-3 1,53 33-1,-12-3-168,-10-6 0,-28-26-238,-8-7-734,44 38 0,-55-41 1051,24 16 1,10 7 584,31 23-5,-62-46-926,-16-12 1840,0-1 0,1 0-1,-1 0 1,19 4-1,-15-3-2652,-1 0-5675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39.17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62 162 24575,'1'64'0,"-2"70"0,-8-66 0,7-55 0,0 0 0,-6 18 0,4-19 0,1 1 0,-2 18 0,3 11 0,-3 27 0,4-68 0,0 9 0,0-1 0,-1 1 0,0-1 0,-5 12 0,6-18 0,-1 0 0,1 0 0,0 0 0,1 1 0,-1-1 0,0 0 0,1 6 0,0-14 0,0 0 0,1 1 0,0-1 0,0 0 0,0 1 0,1-1 0,2-4 0,16-34 0,-14 29 0,0 0 0,-1 0 0,-1 0 0,0-1 0,1-14 0,-3 21 0,0-2-83,2-1-1,5-14 0,-5 16 8,0 0-1,-1 0 0,3-18 1,-4 15-71,1 1 1,5-15-1,2-5-81,-8 21 228,2-2 0,-1-1 0,1-16 0,-3 22 35,0 0 0,1 0 1,-1 0-1,5-8 0,-4 7 56,1 0 0,2-13 0,0-13-5,-1 12 259,1-35 0,-5-41-1710,0 83-5461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39.52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 24575,'2'0'0,"5"0"0,2 0 0,3 4 0,-2 3 0,2 0 0,-1 2 0,-1-1 0,-2 1 0,2 0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07:59.27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0 309 24575,'43'1'0,"-16"0"0,51-5 0,-66 1-108,-1 0 1,1 0-1,-1-2 0,0 1 0,-1-1 1,15-9-1,-8 4-203,21-8 1,-5 5 310,30-11-6,-11 6-509,-23 8-121,38-9 0,-51 15 320,31-13 1,5-1-171,90-15-1485,-85 22-712,56-11 2229,-52 10 454,5-1 0,7 2-214,-33 4-1222,74-3 1,382 11 929,-473 0 944,-1 1 0,0 1 1,34 8-1,63 26 707,-73-19-545,68 37-1,-58-24 4283,-44-25-4491,18 13 0,8 5 268,-26-17-576,0 0-1,16 15 1,-18-14 29,0-1-1,0 0 1,1 0-1,12 5 1,4 2 377,-18-10-458,0 1 0,0-1 1,13 3-1,-10-3 350,1-1 1,21 11-1,-28-11-381,1 0 0,-1-1 0,0 0 0,1-1 0,-1 1 0,1-1 0,-1-1 0,1 1 0,0-1 0,-1 0 0,1 0 0,12-3 0,2-2 0,0-1 0,32-14 0,1 1 0,-46 16-15,75-25-759,-76 26 774,1 0 0,0 0 0,0 0 0,0 1 0,10 0 0,44 1 0,-27 2 0,12-3 0,36 2 0,-2 11 0,-45-8 0,57 4 0,-13-3 0,1 1 0,-73-6-1,0 1 0,-1 0 0,1 1 0,-1 0 0,8 3 0,-6-2 0,0-1 0,0 0-1,10 1 1,65-2 425,-7-1-48,-33 6-367,-27-3-79,20 0 1,165-3-463,-96 0 414,-99-1 213,1 0-1,-1 0 1,0-1-1,0 1 1,11-5 0,9-3 117,-6 4-212,0 2 0,1 0 0,42 0 0,66 3 0,-122 1 0,0 0 0,0 0 0,0 1 0,-1 0 0,10 4 0,11 2 0,-9-3 0,0-2 0,0 0 0,36 0 0,-16-2 0,-15 0 0,40-4 0,-57 2 0,1-1 0,12-5 0,-12 4 0,-1 1 0,12-3 0,6 3 0,0 0 0,30 3 0,-16 0 0,-18 0 0,-1 1 0,24 6 0,-2 0 0,-24-5 0,20 7 0,-21-5 0,25 4 0,-15-5 0,43 3 0,-61-6 0,-1 0 0,0 1 0,0 0 0,10 3 0,-9-2 0,0 0 0,0-1 0,11 1 0,11 0 0,84 10 0,-90-8 0,-7-2 0,20 6 0,60 16 0,-85-21 0,18 7 0,-20-7 0,0 0 0,18 3 0,-6-3 0,-14-4 0,-1 2 0,1-1 0,16 6 0,-6-1-341,0-1 0,0-1-1,33 3 1,-40-6-6485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14:16.05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48 24575,'1222'0'-3860,"-1201"1"3860,25 4 0,16 1 0,324-5 0,-186-2 0,-39 1 0,-155-1 111,0 0 1,0 1-1,0-2 1,-1 1-1,1-1 1,6-2-1,-5 1 60,1 0 0,12-2 0,11 2-218,1 1-1,40 4 1,-15-1 8,-28-1-155,47-7 0,-38 3 234,1 2 0,44 3 0,-22 0-64,343-1 24,-397 1 0,0 0 0,1 0 0,-1 0 0,0 1 0,9 3 0,-7-2 0,-1 0 0,1-1 0,11 1 0,133-1 270,-79-3 985,313 1 260,-365-1-1515,24-4 0,16-1 0,21 0 0,14 1 0,48 5 0,-138 0 0,0-1 0,0 0 0,0-1 0,1 0 0,8-3 0,-8 2 0,0 1 0,1 0 0,11-2 0,133 2 0,-79 4 0,5-3 0,85 2 0,-124 4 0,-30-4 0,0 1 0,1-1 0,-1-1 0,1 0 0,18-2 0,4-3 0,0 2 0,1 1 0,52 5 0,-48 3-1365,-28-4-5461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51.35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1 991 24575,'3'1'0,"0"-2"0,1 1 0,-1 0 0,0-1 0,1 1 0,-1-1 0,0 0 0,4-1 0,-5 1 0,0-1 0,0 1 0,0 0 0,-1-1 0,1 1 0,0-1 0,-1 1 0,1-1 0,0 0 0,-1 0 0,0 0 0,2-3 0,6-8-153,0 0-1,1 1 1,0 0-1,18-15 1,15-19-213,-27 29 395,1 0 0,20-15 0,5-5-572,-41 36 513,39-37-1094,56-41 0,-81 66 641,21-19-1,6-7-862,310-209-3607,-313 226 4506,56-23 0,-14 8-108,54-24 550,-108 52 200,1 1-1,44-8 1,-1 1-201,-7-1-467,0 3 0,117-8 0,-38 11-187,48-3-20,274 14-720,-129 23 1400,-113 21 288,-126-23-4,-42-10-297,149 34 677,-147-28-566,103 47 0,-126-50 265,25 12 96,0 3 0,56 40-1,-104-63-435,8 5 330,0 2 0,26 24 0,-21-14 167,-1 1-1,31 44 1,-23-29 1466,-22-29-827,0 1 1,0 0-1,13 27 0,9 18 1497,-21-33-3677,-7-13-5059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51.94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1 688 24575,'13'-4'-8656,"5"-9"5958,-7 5 3201,6-1 366,0 0 0,26-9 1,-42 17-843,25-10 1401,17-6 4321,34-9-5207,106-26-9392,-5 3 7361,-124 32 1427,147-48-2014,-134 42 2200,68-33 0,-29 14-1106,128-32-1,-64 23 675,91-17 681,5 20-796,-215 39 186,7 1 413,87-1 0,61 12 194,-199-3-370,41 3 293,-1 1 0,1 2 1,-1 3-1,0 1 0,-1 3 0,0 1 0,-1 3 0,50 26 0,-63-27-293,0 2 0,-2 1 0,37 30 0,-50-35 568,31 29 2589,-16-10-114,37 50-1,-26-16-2291,-38-58-7577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53.59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2878 2738 24575,'0'-7'0,"-1"0"0,1 0 0,-1 1 0,-1-1 0,0 0 0,0 0 0,-3-7 0,-1 0 0,-2 0 0,-9-14 0,-29-48-729,-17-25-417,-63-73 1146,97 134-318,17 23-265,-25-29 0,32 40 525,-156-152-1350,73 83 1408,70 62 0,0 1 0,-26-14 0,5 3 0,11 7-2065,-61-26 0,80 38 2089,-52-22 1025,51 21-1058,0 1 0,0 1-1,-17-4 1,-5-2 593,9 2 545,0 0 0,-29-3 0,28 7-1129,-66-6 0,80 8 0,-1 0 0,0-1 0,-18-5 0,17 4 0,-1 0 0,-14-1 0,-34 2 0,39 2 0,0-1 0,-26-4 0,34 3 373,-23 0 1,-2 0 252,31 1-608,0-1 0,0-1 0,-10-3 0,-6-3 1290,17 7-1145,1-1 0,-1 0 0,1 0 0,0 0 0,0-1 0,1 1 0,-8-7 0,-34-35-367,25 22 299,5 5-291,-15-22 0,-7-7-88,-3-4 284,2 1 0,-1 0 0,33 40 0,1 0 0,0-1 0,-7-13 0,8 12 0,-1 1 0,0 0 0,-8-10 0,-45-53 0,36 43 0,-14-16 0,-30-36-674,-5-6-68,28 32 458,18 20-7,-76-81 176,58 66 115,-1 2 565,35 37-565,0 0 0,-16-12 0,20 17 0,0 1 0,0-2 0,0 1 0,-10-18 0,6 9 0,-3-3 1035,7 11-462,-10-18-1,-4-8-531,-4-10-45,-9-22 4,4 8 0,18 33 0,4 11 0,-11-31 0,16 36 0,2 7 0,-1-1 0,1 0 0,0 1 0,0-1 0,0-5 0,1 8 0,0 0 0,0 0 0,0 0 0,0 0 0,1 0 0,-1 0 0,0 0 0,0 0 0,1 1 0,-1-1 0,0 0 0,1 0 0,-1 0 0,1 0 0,-1 1 0,1-1 0,-1 0 0,1 1 0,0-1 0,-1 0 0,1 1 0,0-1 0,0 1 0,-1-1 0,1 1 0,0-1 0,1 0 0,3 0 0,0-1 0,0 1 0,-1 0 0,1 0 0,0 0 0,0 1 0,0-1 0,7 2 0,5 0 0,20 5 0,5 1 0,-31-6 0,1 1 0,-1 0 0,1 0 0,-1 1 0,21 8 0,19 9 0,-33-14 0,28 14 0,-34-13 0,0 0 0,15 12 0,-6-3 0,33 18 0,-41-28 0,-10-4 0,1-1 0,-1 1 0,1 0 0,-1 0 0,0 1 0,0-1 0,0 1 0,0-1 0,3 5 0,48 59 0,-44-53 0,0 0 0,14 27 0,-17-28 0,0 1 0,16 22 0,18 24 0,-39-57 0,0 1 0,-1 0 0,1-1 0,1 0 0,-1 1 0,0-1 0,0 0 0,1 0 0,-1 0 0,1 0 0,0-1 0,-1 1 0,1-1 0,0 1 0,0-1 0,0 0 0,0 0 0,0-1 0,0 1 0,6 0 0,117 0 0,-58-3 0,354 2 0,-397 2 0,47 8 0,-62-8-235,0 1 0,18 8-1,0 0 147,14 7 89,-16-6 0,-2 2 0,-19-11 0,-1 0 0,1 0 0,-1-1 0,6 3 0,1-1-142,11 3 455,-1 1-1,25 14 0,-12-5-312,-23-12 0,0 1 0,20 12 0,-30-16-151,1-1-1,-1 1 0,1-1 0,-1 1 1,0-1-1,0 1 0,0-1 1,2 4-1,1 4-6674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54.23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59 2275 24575,'0'-403'-1585,"-1"393"1428,0-1 1,0 1-1,-1 0 0,-5-13 1,-2-11-26,4 5 182,1-1 0,-1-42 0,4 61 0,0 0 0,-1 0 0,-5-18 0,4 16 0,0-1 0,-1-13 0,2-133-814,3 82 202,-1 1 315,0-88 308,12 21-1357,-7 92 1114,2 1 1,15-59-1,-13 80 186,1 0 0,18-40-1,-1 4 487,-16 35-307,5 1-133,-12 24 0,0-1 0,-1 1 0,4-11 0,0 2 0,0-1 0,1 1 0,1 0 0,0 1 0,20-24 0,-26 35 0,13-16 0,6-8 0,-16 18 155,1 1-1,0-1 0,1 1 0,-1 1 1,1-1-1,1 1 0,0 1 0,0 0 1,18-10-1,93-51 3716,-107 60-3913,-3 2 293,18-12-1,-12 7-278,1 1 0,24-11 0,-16 8-1249,-16 8-5548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56.06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0 939 24575,'1'-9'0,"-1"1"0,2 0 0,-1 0 0,1 0 0,0 0 0,0 0 0,6-12 0,4-3 0,15-24 0,-10 19 0,-1 1-206,-8 16-20,-1-1 0,11-24 0,-11 17 25,1 0 1,0 1-1,2 1 0,0 0 0,1 0 1,14-17-1,27-33-909,-14 17 382,-35 46 728,2-4 2,1 1-1,0 0 1,1 1-1,-1 0 1,13-9-1,-2 2 0,1-1-1,21-24 1,-22 22-1,0 0 0,20-14 0,-4 7 55,34-22 1654,-18 12-1092,-33 21-329,0 2 0,26-14 0,-27 16-288,15-10 0,-15 9 0,48-29 871,-54 32-871,-6 4 0,0 0 0,-1 0 0,1 1 0,1-1 0,-1 1 0,0 0 0,3-1 0,-5 2 0,0 0 0,-1 0 0,1 0 0,-1 0 0,1 0 0,-1 0 0,1 0 0,0 0 0,-1 0 0,1 0 0,-1 0 0,1 1 0,-1-1 0,1 0 0,-1 0 0,1 1 0,-1-1 0,1 0 0,0 1 0,-1 0 0,1 0 0,0 0 0,0 0 0,-1 0 0,1 0 0,-1 0 0,1 0 0,-1 0 0,1 0 0,-1 1 0,0-1 0,1 2 0,1 17 0,-1 0 0,-3 39 0,0-13 0,3-3 5,0-20-667,-3 40 0,1-57 554,-1 0 0,1 0 0,-4 7 0,-3 10-183,3-2 291,-7 36 0,10-45 0,-1-1 0,0 0 0,-1 0 0,-10 19 0,5-9 0,-28 59 0,24-55 0,5-10 0,1 0 0,-10 28 0,11-26-100,-1-1-1,0 0 1,-2-1 0,-11 18 0,-16 32-473,16-14-36,14-34 559,-1 0 0,-13 25-1,6-17 257,2 0 1,1 1-1,-12 42 0,22-64-286,-28 71 80,-8 16 407,6-17 113,23-43-520,6-22 0,0-1 0,-4 10 0,-1 3-160,0 0 0,2 0-1,-4 31 1,5-26-175,2-13 298,1 23 0,-1 5 1021,0-34-937,1 0 1,-1-1 0,-3 8 0,3-7-30,-1-1 0,-2 14-1,3 3 763,2 38 0,0-49-1679,0 3-5927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56.55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1141 24575,'1'-7'0,"0"1"0,0 0 0,0-1 0,1 1 0,0 0 0,1 0 0,5-12 0,2-4 0,14-25-405,-2 4 44,14-24 424,-10 20-402,32-69-1045,-50 104 1384,13-18 0,5-8 0,-1-2 0,51-65 0,-27 35-1149,-20 35 321,-11 12 1153,19-27 1,-8 8-42,-24 36-214,0 0 0,0 1 0,8-7 0,4-5-75,11-15 494,-17 19-58,0 0 0,22-19 1,2 1-458,-25 20 13,1 1 0,14-9 0,6-5 15,5-4 184,-21 16 371,2-2-522,-16 13-27,0 0 1,0 0-1,0 1 1,0-1-1,0 1 1,0-1-1,0 1 1,1 0-1,-1-1 1,0 1-1,0 0 1,0 0-1,3 0 1,-4 0 14,1 0 1,0 0-1,0 1 0,0-1 1,-1 1-1,1-1 1,0 1-1,0-1 1,-1 1-1,1-1 0,0 1 1,-1 0-1,1-1 1,-1 1-1,1 0 1,-1 0-1,1-1 0,-1 1 1,1 0-1,-1 0 1,0 0-1,1 0 1,-1-1-1,0 1 0,0 0 1,0 2-1,2 26-125,-2-24 148,0 16-46,-1 1 0,-6 27 0,-5 49 0,-10-9-1046,13-25 1046,5-30 0,-2 22-662,-2 21-411,-6-23 118,0-3-251,13-42 1063,-3 13 96,-7 21 1,-6 21 59,-1 2 2,11-40-15,1 0 0,2 0 0,-3 34 0,7-52 0,-12 74 2322,3-50-1977,4-18-6053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4:56.88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60 24575,'1'-1'0,"0"1"0,0 0 0,0-1 0,0 1 0,0-1 0,0 0 0,0 1 0,0-1 0,0 0 0,0 0 0,0 0 0,-1 1 0,1-1 0,0 0 0,0-1 0,5-5 0,39-28 0,-45 35 0,1-1 0,-1 1 0,0-1 0,1 1 0,-1 0 0,1-1 0,-1 1 0,0 0 0,1-1 0,-1 1 0,1 0 0,-1 0 0,1 0 0,-1-1 0,1 1 0,-1 0 0,1 0 0,-1 0 0,1 0 0,-1 0 0,1 0 0,0 0 0,-1 0 0,0 0 0,1 1 0,-1-1 0,0 0 0,1 0 0,-1 1 0,0-1 0,1 0 0,-1 1 0,0-1 0,0 1 0,0-1 0,1 0 0,-1 1 0,0-1 0,0 1 0,0-1 0,0 0 0,0 1 0,0 0 0,1 5 0,-1-1 0,0 1 0,0 6 0,-1-6 0,1 8-195,0 0 0,-1 0 0,-1 0 0,0 0 0,-1 0 0,-6 16 0,6-22-6631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7:35.18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0 24575,'0'0'-8191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14:18.99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1 150 24575,'897'0'-2369,"-888"-1"2369,-1 0 0,1 0 0,-1-1 0,13-4 0,-10 3 0,19-3 0,-2 3 0,32 2 0,-35 1 0,48-5 0,-36 1 0,0 2 0,50 2 0,-26 2 0,231-2 575,-285-1-575,0 0 0,1 0 0,-1 0 0,0-1 0,10-4 0,-9 3 0,0 0 0,1 1 0,11-2 0,121 3 0,-73 2 0,5-7 0,-1 1 0,-49 5-63,143-7-1497,77 1-438,-150 7 1535,197-1-3731,144 0 7422,-26 0 781,-400 0-3607,-1-1-1,0 0 0,0-1 1,0 1-1,9-5 0,-8 3-294,0 1 0,0 0 0,13-2-1,42 2-106,-39 2 0,43-5 0,-32 1 0,1 1 0,52 4 0,-29 0 0,379-1 0,-431-1 0,1 1 0,-1-2 0,1 1 0,-1-1 0,9-3 0,-8 2 0,1 0 0,0 1 0,10-1 0,122 1 0,-73 3 0,-45-1 0,44-6 0,-32 2 0,0 2 0,52 2 0,-26 2 0,-44-3 0,-9 1 0,-1 0 0,1 0 0,0 0 0,0 1 0,0 0 0,-1 1 0,14 4 0,-12-3 6,1 0 1,0 0-1,0-1 0,0 0 0,17 0 1,53-2-187,-35-2-1043,-30 2-5603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14:25.29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342 0 24575,'-13'0'0,"-23"3"0,31-2 0,0 0 0,0 0 0,0 1 0,1 0 0,-1 0 0,0 0 0,-6 4 0,-28 18 0,-28 20 0,31-21 0,23-15 0,-19 15 0,5-4 0,20-14 0,-1 1 0,-7 6 0,15-12 0,-1 0 0,1 0 0,0 0 0,0 0 0,0 1 0,-1-1 0,1 0 0,0 0 0,0 0 0,0 1 0,0-1 0,0 0 0,-1 0 0,1 0 0,0 1 0,0-1 0,0 0 0,0 0 0,0 1 0,0-1 0,0 0 0,0 0 0,0 1 0,0-1 0,0 0 0,0 0 0,0 1 0,0-1 0,0 0 0,0 1 0,8 2 0,14-1 0,-19-2 0,8-1-4,0-1-1,1 0 1,-1 0-1,-1-1 1,18-6 0,0-1-567,-18 7 521,0-1 1,13-8-1,-14 7 57,-1 1 1,1 0-1,12-4 1,-11 6-8,-1-1 0,1 0 0,-1-1 0,10-5 0,-11 5 0,0 1 0,0 0 0,1 0 0,-1 1 0,18-2 0,-16 3 0,-1-1 0,1-1 0,0 1 0,12-6 0,-6 2 39,0 0 1,24-5 0,-93 44 557,41-24-597,5-3 0,-1-1 0,-14 9 0,5-4-2,0 1-1,1 1 1,0 1-1,-18 17 1,0 1-482,-28 30 384,50-47 100,11-14 0,1 1 0,0-1 0,0 0 0,0 0 0,-1 0 0,1 1 0,0-1 0,0 0 0,0 0 0,0 1 0,0-1 0,0 0 0,0 0 0,0 1 0,0-1 0,0 0 0,-1 0 0,1 1 0,0-1 0,1 0 0,-1 0 0,0 1 0,0-1 0,0 0 0,0 0 0,0 1 0,0-1 0,0 0 0,0 0 0,0 1 0,0-1 0,1 0 0,-1 0 0,0 1 0,0-1 0,0 0 0,0 0 0,1 0 0,-1 0 0,0 1 0,0-1 0,0 0 0,1 0 0,-1 0 0,0 0 0,0 0 0,1 0 0,-1 1 0,0-1 0,0 0 0,1 0 0,-1 0 0,0 0 0,0 0 0,1 0 0,-1 0 0,0 0 0,1 0 0,-1 0 0,0 0 0,1-1 0,2 1 45,-1-1-1,1 1 0,0-1 0,-1 0 1,1 0-1,-1 0 0,1 0 1,-1 0-1,5-4 0,7-3 109,1 1-316,13-9 0,11-5-425,-19 11 588,19-14 0,-24 14 0,1 1 0,22-10 0,59-24 0,-16 3 0,-60 28 0,12-5 0,-21 12 1,16-10-1,-20 10 0,0 0-1,1 1 1,0 0 0,13-4 0,9-1 153,-64 43 608,26-28-772,-10 12-199,-1-2 0,-28 21 0,31-25 210,1-1 0,-25 27 0,33-32 0,-1 0 0,0-1 0,-8 5 0,7-5 0,0 0 0,-11 11 0,-6 7 178,12-11 54,-18 21-1,31-33-231,0 0 0,0 0 0,-1 0 0,1 1 0,0-1 0,0 0 0,0 0 0,0 1 0,0-1 0,-1 0 0,1 0 0,0 1 0,0-1 0,0 0 0,0 0 0,0 1 0,0-1 0,0 0 0,0 1 0,0-1 0,0 0 0,0 0 0,0 1 0,0-1 0,0 0 0,0 1 0,0-1 0,0 0 0,1 1 0,6 3 0,16-3 0,-20-1 0,5-1-112,-1 0-1,1 0 0,-1-1 0,0 0 0,0 0 1,14-7-1,-10 5-8,19-6-1,-16 6 137,18-8 1,-3 1-523,-2 2 405,27-10-760,-37 13 790,1 1 0,28-6 0,20-4 114,33-15 845,-69 18-1386,-21 8 452,0 0 1,1 0-1,13-2 1,-14 4 237,0 0 1,0 0 0,-1-1-1,1 0 1,-1-1 0,0 0-1,12-8 1,-15 10-161,-4 2 30,0-1-1,0 1 1,0-1 0,0 0-1,0 1 1,1-1 0,-1 0 0,0 0-1,0 1 1,-1-1 0,3-2-1,-4 3-50,0 0-1,0 0 0,1 0 1,-1 0-1,0 1 0,0-1 0,0 0 1,1 1-1,-1-1 0,0 0 1,0 1-1,1-1 0,-1 1 0,0 0 1,-1 0 2,-18 9-12,1 2 0,1-1 0,-33 28 0,46-34 0,-1 0 0,1-1 0,-1 1 0,0-2 0,0 1 0,-12 5 0,0-1-246,1 1-1,0 1 1,-18 14-1,8-6 74,8-5 99,-45 26-389,50-31 463,1 1 0,-12 10 0,11-9 0,-18 11 0,2-3-40,-19 11 268,40-25 73,2 1 1,-1 0 0,0 1 0,-6 6-1,14-12-301,-1 0 0,1 0 0,0 0 0,0 0 0,0 0 0,0 0 0,0 0 0,0 0 0,0 0 0,0 0 0,0 0 0,0 0 0,-1 1 0,1-1 0,0 0 0,0 0 0,0 0 0,0 0 0,0 0 0,0 0 0,0 0 0,0 0 0,0 0 0,0 1 0,0-1 0,0 0 0,0 0 0,0 0 0,0 0 0,0 0 0,0 0 0,0 0 0,0 0 0,0 1 0,0-1 0,0 0 0,0 0 0,0 0 0,0 0 0,0 0 0,0 0 0,0 0 0,0 0 0,0 0 0,0 1 0,0-1 0,0 0 0,1 0 0,-1 0 0,0 0 0,7 1 0,10-4 0,72-35 0,-64 24 0,-18 10 0,1 1 0,11-6 0,56-23-919,-57 23 938,0 1 1,1 1 0,36-10 0,-33 11-85,0 0 1,-1-1-1,39-19 1,-47 19 64,-5 3 0,0 1 0,0-1 0,0 1 0,10-2 0,-17 5 0,13-3 0,0 0 0,-1-1 0,17-7 0,20-8 281,0 0 250,-46 17-496,1 0 1,-1-1 0,0 1 0,0-1 0,0 1 0,-1-1-1,5-4 1,-16 14-36,1 0 0,-1-1 0,-1 0 0,-9 5 0,9-5 0,-3 2 0,-2 1 0,-23 18 0,-9 8 0,40-31 0,1 0 0,-1-1 0,-7 4 0,8-4 0,-1 1 0,0-1 0,-6 6 0,-43 34 0,40-32 0,11-8 0,0-1 0,0 1 0,-5 6 0,-2 0 0,9-8 0,1 0 0,-1-1 0,1 2 0,-1-1 0,1 0 0,0 0 0,-1 0 0,1 0 0,0 1 0,0-1 0,0 1 0,-2 2 0,4-4 0,-1 1 0,0-1 0,0 0 0,0 1 0,0-1 0,0 0 0,1 0 0,-1 1 0,0-1 0,0 0 0,0 1 0,1-1 0,-1 0 0,0 0 0,0 0 0,1 1 0,-1-1 0,0 0 0,1 0 0,-1 0 0,0 0 0,1 1 0,-1-1 0,0 0 0,1 0 0,-1 0 0,0 0 0,1 0 0,-1 0 0,13 2 0,-11-2 0,8 0 0,1 0 0,-1-1 0,0 1 0,0-2 0,0 0 0,1 0 0,-2-1 0,1 0 0,0 0 0,-1-1 0,14-8 0,12-3 8,-14 6-110,1 0-152,28-7 1,12-4 287,-39 12-34,24-5 0,-25 7 0,32-12 0,52-26-101,-48 16-400,-45 23 492,18-12 0,-3 2 118,-23 13 70,0-1-109,0 1 0,1-1 0,8-1 0,-14 4-63,0 0 0,0 0 1,0 0-1,0 0 0,-1 0 0,1 0 0,0 0 0,0 0 1,0 1-1,0-1 0,0 0 0,0 0 0,0 0 1,0 0-1,0 0 0,0 0 0,0 0 0,0 1 0,0-1 1,0 0-1,0 0 0,0 0 0,0 0 0,0 0 1,1 0-1,-1 0 0,0 0 0,0 1 0,0-1 0,0 0 1,0 0-1,0 0 0,0 0 0,0 0 0,0 0 0,0 0 1,0 0-1,0 0 0,1 0 0,-1 0 0,0 0 1,0 0-1,0 0 0,0 0 0,0 1 0,0-1 0,0 0 1,0 0-1,1 0 0,-1 0 0,0 0 0,0 0 1,0 0-1,0 0 0,0 0 0,0 0 0,0-1 0,0 1 1,1 0-1,-1 0 0,0 0 0,-6 7 167,-32 15-174,28-17 0,1 1 0,0-1 0,0 1 0,-8 8 0,6-4-167,-1-2-1,-20 13 0,-9 7-149,2-3 317,26-17 0,-15 12 0,20-15 0,0 0 0,0 0 0,-9 4 0,8-5 0,0 1 0,-12 8 0,11-6 0,-1 0 0,-19 8 0,4-2 0,15-7 0,8-5 0,0 0 0,-1 1 0,1-1 0,1 1 0,-1 0 0,0 0 0,-4 4 0,8-4 129,3-2 152,6-2 129,62-29-410,-52 20 15,-16 8-76,0 0-1,0 1 1,8-4-1,-2 3-520,73-29-96,-2-3 145,-29 14 406,17-8-2029,22-16 3216,-66 33-1081,-16 7 61,0 1 0,15-6 0,33-12 2048,-43 15-1823,1 1 0,-1 1 0,26-6 0,-27 9-265,17-7 0,-19 5 0,20-3 0,-28 7 0,-6 3 0,-8 4 0,9-6 0,-3 3 0,0-1 0,0 1 0,-7 7 0,-11 9 0,12-12 0,-19 19 0,21-18 0,-1 0 0,-12 7 0,0 2 0,17-14 0,1 1 0,-2-1 0,-6 4 0,2-2 0,1 1 0,-1 0 0,2 1 0,-1 0 0,-8 10 0,-16 17 0,32-35 0,1 1 0,-1-1 0,1 1 0,-1-1 0,1 1 0,-1-1 0,1 1 0,0-1 0,-1 1 0,1 0 0,0-1 0,-1 1 0,1-1 0,0 1 0,0 0 0,0-1 0,-1 1 0,1 0 0,0-1 0,0 2 0,0-2 0,1 0 0,-1 1 0,0-1 0,1 0 0,-1 0 0,0 0 0,1 1 0,-1-1 0,0 0 0,1 0 0,-1 0 0,0 0 0,1 0 0,-1 1 0,0-1 0,1 0 0,-1 0 0,1 0 0,-1 0 0,0 0 0,1 0 0,-1 0 0,1-1 0,5 1 0,-1-1 0,1-1 0,6-1 0,8-4 0,-1-1 0,1 0 0,26-16 0,-37 19-151,1 0-1,0 0 1,1 1-1,16-4 1,-12 3 141,19-8 1,-18 7 8,29-9 1,-29 11 7,28-12 0,12-5 33,-36 14-27,22-11-1,-34 15 65,0 0-1,0 0 0,1 1 0,12-2 0,-11 3 30,-1-2 0,20-5-1,53-21-105,-76 28 0,-10 5 0,1-2 0,-41 27 0,18-13 0,15-9 0,0 0 0,-17 15 0,14-11 0,1 0 0,-2-1 0,1 0 0,-17 8 0,25-15 0,0 1 0,1 0 0,-1 0 0,1 0 0,-6 7 0,-14 11 0,19-18 0,1 0 0,0-1 0,0 1 0,0 0 0,1 0 0,-1 0 0,1 0 0,-5 8 0,9-12 0,-1 1 0,1-1 0,0 0 0,0 1 0,-1-1 0,1 1 0,0-1 0,0 0 0,0 1 0,0-1 0,0 1 0,-1-1 0,1 0 0,0 1 0,0-1 0,0 1 0,0-1 0,0 0 0,0 1 0,0-1 0,0 1 0,1-1 0,-1 1 0,0-1 0,0 0 0,0 1 0,0-1 0,1 1 0,-1-1 0,1 1 0,-1-1 0,1 0 0,0 1 0,-1-1 0,1 0 0,-1 0 0,1 1 0,0-1 0,-1 0 0,1 0 0,0 0 0,-1 0 0,1 0 0,1 0 0,2 0 0,1-1 0,0 1 0,7-3 0,58-22-636,-60 21 636,0-1 0,0 0 0,-1 0 0,11-8 0,-12 7 0,0 1 0,1 0 0,0 0 0,0 1 0,10-3 0,-4 2 0,0 1 0,0-2 0,26-13 0,70-42 636,-97 53-636,20-7 0,-14 6 0,-30 14 0,1 1 0,-1 1 0,1 0 0,1 0 0,-1 1 0,-7 9 0,6-8 0,0 0 0,0-1 0,-16 11 0,13-10 0,-24 20 0,-9 9 0,38-32 0,9-6 0,-1 0 0,0 0 0,0 0 0,0 0 0,0 0 0,0 0 0,1 0 0,-1 0 0,0 0 0,0 0 0,0 0 0,0 0 0,0 0 0,1 0 0,-1 0 0,0 0 0,0 0 0,0 1 0,0-1 0,0 0 0,0 0 0,0 0 0,1 0 0,-1 0 0,0 0 0,0 0 0,0 0 0,0 1 0,0-1 0,0 0 0,0 0 0,0 0 0,0 0 0,0 0 0,0 0 0,0 1 0,0-1 0,0 0 0,0 0 0,0 0 0,0 0 0,0 0 0,0 1 0,0-1 0,0 0 0,0 0 0,0 0 0,0 0 0,0 0 0,0 1 0,0-1 0,0 0 0,0 0 0,0 0 0,0 0 0,0 0 0,0 0 0,-1 1 0,1-1 0,0 0 0,0 0 0,0 0 0,0 0 0,0 0 0,15 1 0,-13-1 0,2-1-1,0 1 0,0-1 0,0 1 0,0-1 0,0 0 0,0-1 0,0 1 0,5-4 0,31-19 46,-30 17-209,1 1 0,13-8 1,12 2 49,-24 9 125,20-10 0,50-21-11,-58 23 0,-12 6 0,18-12 0,-20 12 77,0-1 0,1 2 0,19-7 0,-17 7 3,0-1 0,13-7-1,-9 5-79,0 0 0,24-7 0,-26 9 0,-27 16 0,3-3 0,1-1 0,-17 11 0,9-9 0,0 1 0,-21 18 0,14-4 0,19-19 0,0 0 0,-1 0 0,1-1 0,-8 6 0,0-1 0,0 0 0,-13 14 0,21-19 0,-1-1 0,0 1 0,-5 3 0,-11 7 0,21-14 0,0 0 0,0 0 0,-1 0 0,1 1 0,0-1 0,0 0 0,0 0 0,0 0 0,0 0 0,-1 0 0,1 0 0,0 1 0,0-1 0,0 0 0,0 0 0,0 0 0,0 0 0,0 1 0,0-1 0,0 0 0,0 0 0,0 0 0,0 0 0,0 1 0,0-1 0,0 0 0,0 0 0,0 0 0,0 0 0,0 1 0,0-1 0,0 0 0,0 0 0,0 0 0,0 1 0,0-1 0,0 0 0,0 0 0,0 0 0,0 0 0,0 0 0,1 1 0,-1-1 0,0 0 0,0 0 0,0 0 0,0 0 0,0 0 0,1 0 0,-1 0 0,0 1 0,0-1 0,0 0 0,0 0 0,1 0 0,-1 0 0,0 0 0,0 0 0,0 0 0,0 0 0,1 0 0,-1 0 0,0 0 0,0 0 0,0 0 0,1 0 0,14 1 0,-14-1 0,13-1 0,0 0 0,-1-1 0,1-1 0,-1 0 0,18-8 0,-25 9 0,26-12 0,-22 10 0,17-7 0,12-1 0,49-25 0,-29 5 0,-23 14 0,-21 10 0,25-10 0,-19 8 0,4-1 0,-35 24 0,-11 2 0,2 2 0,-30 29 0,7-5 0,36-35 0,0 1 0,0-1 0,1 1 0,-6 11 0,6-9 0,-1-1 0,-11 14 0,16-21 0,-6 7 0,7-5 0,4-3 0,12-4 0,0 0 0,-1-2 0,19-9 0,-24 11 0,58-26 0,-20 10 0,-36 15 0,1 0 0,-1 0 0,0-1 0,-1-1 0,0 0 0,11-8 0,-8 4 0,-11 9 0,1 0 0,-1-1 0,0 1 0,0-1 0,3-4 0,0 1 0,-1 0 0,1 1 0,-1 0 0,1 0 0,1 0 0,-1 1 0,13-6 0,15-11 0,-33 21 0,0-1 0,0 0 0,0 1 0,0-1 0,1 1 0,-1-1 0,0 1 0,0-1 0,1 1 0,-1 0 0,0 0 0,3 0 0,-4 0 0,0 0 0,0 0 0,1 0 0,-1 0 0,0 0 0,0 0 0,0 0 0,1 0 0,-1 0 0,0 0 0,0 0 0,0 0 0,1 0 0,-1 0 0,0 1 0,0-1 0,0 0 0,0 0 0,1 0 0,-1 0 0,0 1 0,0-1 0,0 0 0,0 0 0,0 0 0,0 1 0,1-1 0,-1 0 0,0 1 0,0 0 0,0-1 0,0 1 0,-1 0 0,1-1 0,0 1 0,0-1 0,0 1 0,0 0 0,-1-1 0,1 1 0,0 0 0,-1-1 0,0 2 0,-6 8 0,-1 0 0,-1-1 0,1 0 0,-12 9 0,-4 4 0,21-18 0,0-1 0,1 1 0,-1 0 0,-3 6 0,-7 11 0,1-4 0,11-16 0,1-1 0,0 1 0,-1 0 0,1-1 0,-1 1 0,1 0 0,0 0 0,0 0 0,0-1 0,-1 1 0,1 0 0,0 0 0,0 0 0,0-1 0,0 1 0,0 0 0,0 0 0,1 0 0,-1-1 0,0 1 0,1 1 0,-1-2 0,0 0 0,0 1 0,1-1 0,-1 0 0,0 0 0,0 0 0,1 0 0,-1 0 0,0 0 0,0 0 0,1 0 0,-1 0 0,0 1 0,0-1 0,1 0 0,-1 0 0,0 0 0,0 0 0,1-1 0,-1 1 0,0 0 0,0 0 0,1 0 0,-1 0 0,0 0 0,0 0 0,1 0 0,-1-1 0,9-3 0,-6 2 0,20-11 0,0-1 0,39-31 0,9-13 0,-24 26 0,-39 24 0,-6 5 0,1 1 0,-1 0 0,0 0 0,1 0 0,-1 0 0,4-1 0,-6 4 0,0 0 0,0 1 0,0-1 0,0 1 0,0-1 0,-1 0 0,0 3 0,-1 3 0,-1-1 0,0 0 0,0 0 0,0-1 0,-1 1 0,-5 6 0,-31 29 0,2-1 0,6-4 0,5-6 0,21-24 0,0 1 0,0-1 0,0 1 0,-5 10 0,11-17 0,-1 1 0,1-1 0,0 0 0,0 1 0,-1-1 0,1 1 0,0-1 0,0 1 0,0-1 0,0 1 0,0-1 0,0 0 0,0 1 0,0-1 0,0 1 0,0-1 0,0 1 0,0-1 0,0 1 0,0-1 0,0 1 0,0-1 0,1 0 0,-1 1 0,0-1 0,0 1 0,1-1 0,-1 1 0,0-1 0,0 0 0,1 1 0,-1-1 0,0 0 0,1 1 0,-1-1 0,0 0 0,1 0 0,-1 1 0,1-1 0,-1 0 0,1 0 0,-1 0 0,0 1 0,1-1 0,-1 0 0,1 0 0,-1 0 0,1 0 0,-1 0 0,1 0 0,2 0 0,-1 1 0,1-1 0,-1 0 0,0 0 0,1 0 0,-1 0 0,1-1 0,2 0 0,5-3 0,0-1 0,-1 0 0,0-1 0,0 0 0,14-12 0,-8 6 0,-7 6 0,20-16 0,49-48 0,-69 62 0,-3 2 0,1-1 0,0 1 0,0 0 0,0 1 0,1 0 0,0 0 0,0 0 0,12-5 0,-7 4 0,-10 4 0,1 0 0,0 1 0,0 0 0,0-1 0,0 1 0,0 0 0,4 0 0,-7 1 0,1 0 0,-1 0 0,0 0 0,0 0 0,0 0 0,0 0 0,0 0 0,0 0 0,0 0 0,0 0 0,0 0 0,0 0 0,0 0 0,0 0 0,0 0 0,0 0 0,1 0 0,-1 0 0,0 0 0,0 0 0,0 0 0,0 0 0,0 0 0,0 0 0,0 0 0,0 1 0,0-1 0,0 0 0,0 0 0,0 0 0,0 0 0,0 0 0,0 0 0,0 0 0,0 0 0,0 0 0,0 0 0,0 0 0,0 0 0,0 1 0,0-1 0,0 0 0,0 0 0,0 0 0,0 0 0,0 0 0,0 0 0,-2 5 0,-5 5 0,-3 1 0,-18 17 0,17-18 0,-16 20 0,6-9 0,16-16 0,0 1 0,-8 10 0,2-2 0,7-10 0,1 1 0,0-1 0,-4 8 0,6-11 0,1-1 0,0 0 0,0 1 0,0-1 0,-1 0 0,1 1 0,0-1 0,0 1 0,0-1 0,0 0 0,0 1 0,0-1 0,0 1 0,0-1 0,0 0 0,0 1 0,0-1 0,0 1 0,0-1 0,0 0 0,0 1 0,0-1 0,0 1 0,0-1 0,1 0 0,-1 1 0,0-1 0,1 1 0,-1-1 0,1 0 0,-1 1 0,1-1 0,0 0 0,-1 0 0,1 0 0,-1 1 0,1-1 0,0 0 0,-1 0 0,1 0 0,0 0 0,-1 0 0,1 0 0,1-1 0,2 0 0,0 0 0,0 0 0,0 0 0,4-3 0,1-1 0,-2 0 0,10-8 0,-11 8 0,0 0 0,1 1 0,-1 0 0,12-6 0,-12 8 0,0-1 0,-1 1 0,1-1 0,-1-1 0,0 1 0,0-1 0,0 0 0,-1 0 0,1 0 0,-1-1 0,4-4 0,1 0 0,-1 0 0,2 1 0,-1 0 0,20-12 0,-10 7 0,-10 7-1365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6:18.61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0 24575,'281'0'-127,"-274"1"53,0 0 0,0 0 0,0 0 0,0 1 0,9 3 0,-8-2 26,1 0-1,-1-1 1,12 1-1,124-1-1098,-75-3 768,908 1-1843,-857 5 975,-3 1 44,-76-6 1203,-4-1 0,0 2 0,49 8 0,101 8-2635,-119-13 2751,38 0-1148,52 5-149,70 6 1181,-211-15 0,96 5-7,41 1 231,157-6-146,-290 1 59,0 1 0,27 6-1,28 3-161,138-10 2692,-111-2 392,252 1 2230,-338 1-5289,24 4 0,-22-2 0,18 0 0,164-2 85,-95-2-1535,-93 1-5376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6:22.13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35 24575,'725'0'-7484,"-558"-6"4928,-12 1 274,451 5 2282,-409-12-1711,-30 1 351,330 11 396,-332 5 1014,43 1 74,7 6-89,-14-1 25,423-10 170,-295-2 4483,5 1 5299,0 0-8879,-318 1-1133,1 0 0,31 8 0,-20 1 0,-22-7 0,0-1 0,0 0 0,11 2 0,45 1-1365,-52-3-5461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6:26.04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0 24575,'2'0'0,"2"0"0,5 0 0,3 0 0,1 0 0,2 0 0,1 0 0,1 0 0,0 0 0,-3 4 0,-1 2 0,1-1 0,-1-1 0,1-1 0,1-1 0,1-1 0,-2-1-8191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6:40.92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0 24575,'0'29'0,"4"30"0,-2-49 0,-2-5 0,1 0 0,-1 0 0,2 0 0,1 7 0,-1-5 0,0 0 0,0 1 0,-1-1 0,1 14 0,1-1 0,-1 4-1365,-2-17-5461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6:41.53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37 24575,'3'0'0,"-1"1"0,1-1 0,-1 1 0,1 0 0,-1 0 0,0 0 0,1 0 0,-1 0 0,0 1 0,3 1 0,0 1 0,0 0 0,0 0 0,-1 1 0,1-1 0,-1 1 0,0 0 0,0 1 0,3 6 0,15 28 0,-19-34 0,0-1 0,2 10 0,-3-9 0,0 0 0,6 9 0,-6-10 0,1 1 0,2 6 0,1 3 0,-3-6 0,0-1 0,2 12 0,0-2 0,-4-13 0,1 5 0,-1-10 0,-1 1 0,0-1 0,0 0 0,0 1 0,1-1 0,-1 1 0,0-1 0,0 0 0,1 1 0,-1-1 0,0 0 0,1 1 0,-1-1 0,0 0 0,1 0 0,-1 1 0,1-1 0,-1 0 0,0 0 0,1 0 0,-1 0 0,0 0 0,0 0 0,0 0 0,0 0 0,1 0 0,-1 0 0,0 0 0,0 0 0,0 0 0,0 0 0,1 0 0,-1 0 0,0 0 0,0 0 0,0-1 0,0 1 0,1 0 0,-1 0 0,0 0 0,0 0 0,0 0 0,0-1 0,0 1 0,0 0 0,0 0 0,0 0 0,1 0 0,-1 0 0,0-1 0,0 1 0,0 0 0,0 0 0,2-8 0,-2 8 0,0-1 0,0-5 0,1 1 0,1-1 0,-1 0 0,1 1 0,3-9 0,8-13 0,5-10 0,-14 32 0,-1-1 0,1 1 0,0 0 0,6-6 0,-5 5 0,6-8 0,2-2 0,-9 11 0,-1 1 0,4-6 0,-5 7 0,0-1 0,1 1 0,-1-1 0,1 1 0,3-3 0,-3 3 0,0 0 0,0 0 0,0 0 0,3-6 0,1-1 0,-5 8 0,0 0 0,0 0 0,3-3 0,5-4 0,-4 2 2,6-6-1369,-9 8-5459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6:46.14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60 24575,'2'0'0,"0"0"0,0 0 0,0 0 0,-1 1 0,1-1 0,0 1 0,0-1 0,0 1 0,-1 0 0,1 0 0,0 0 0,-1 0 0,1 0 0,-1 0 0,1 0 0,-1 0 0,0 1 0,3 1 0,-2 0 0,0 1 0,1-1 0,-1 1 0,0 0 0,-1-1 0,1 1 0,1 5 0,4 12 0,-6-19 0,0 0 0,0 0 0,0 0 0,0 0 0,1 0 0,-1-1 0,3 4 0,-3-5 0,-1 1 0,1-1 0,-1 0 0,1 1 0,-1-1 0,1 0 0,-1 0 0,1 1 0,-1-1 0,1 0 0,-1 0 0,1 0 0,-1 0 0,1 0 0,0 0 0,-1 0 0,1 0 0,-1 0 0,1 0 0,-1 0 0,1 0 0,-1-1 0,1 1 0,0 0 0,-1 0 0,1 0 0,-1-1 0,1 1 0,-1 0 0,0-1 0,1 1 0,-1 0 0,1-1 0,-1 1 0,0-1 0,1 1 0,0-1 0,0-1 0,1 0 0,-1 0 0,0 0 0,0 0 0,0-1 0,0 1 0,1-4 0,1-9 0,-1 0 0,0 0 0,-1-17 0,0 0 0,-1 31 0,0-1 0,0 1 0,0 0 0,1-1 0,-1 1 0,1 0 0,0-3 0,-1 4 0,0 0 0,0-1 0,1 1 0,-1 0 0,0 0 0,0 0 0,0 0 0,0-1 0,1 1 0,-1 0 0,0 0 0,0 0 0,0 0 0,0 0 0,1 0 0,-1-1 0,0 1 0,0 0 0,1 0 0,-1 0 0,0 0 0,1 0 0,-1 0 0,0 0 0,1 0 0,-1 1 0,0-1 0,1 0 0,-1 0 0,0 0 0,1 0 0,-1 1 0,0-1 0,0 0 0,1 0 0,-1 1 0,0-1 0,0 0 0,1 0 0,-1 1 0,7 9 0,9 19 0,-15-28 0,1 4 0,0 0 0,2 10 0,0-1 0,-3-13 0,4 12 0,-1-1 0,-1 1 0,4 20 0,-6-24 0,1 0 0,6 17 0,1 4 0,-3-6-1365,-5-18-5461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6:46.86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95 24575,'1'0'0,"0"0"0,-1 0 0,1 0 0,0 0 0,0 0 0,-1 1 0,1-1 0,0 0 0,-1 0 0,1 0 0,-1 1 0,1-1 0,0 0 0,-1 1 0,1-1 0,-1 0 0,2 1 0,-1 0 0,-1 1 0,1-1 0,0 0 0,0 1 0,-1-1 0,2 3 0,-2-3 0,11 27 0,-10-27 0,-1 0 0,1 0 0,-1 0 0,1 0 0,-1 0 0,1 0 0,0 1 0,-1-1 0,1-1 0,0 1 0,0 0 0,0 0 0,0 0 0,0 0 0,1 0 0,-2 0 0,1-1 0,-1 0 0,1 0 0,0 1 0,-1-1 0,1 0 0,-1 0 0,1 0 0,0 0 0,-1 0 0,1 0 0,-1 0 0,1 0 0,0 0 0,-1 0 0,1 0 0,-1-1 0,1 1 0,-1 0 0,1 0 0,0-1 0,-1 1 0,1 0 0,-1 0 0,1-1 0,-1 1 0,0-1 0,1 1 0,-1 0 0,1-1 0,-1 1 0,0-1 0,1 0 0,2-3 0,0 2 0,-2-1 0,1 1 0,0 0 0,0-1 0,-1 0 0,1 1 0,-1-1 0,0 0 0,0 0 0,0 1 0,0-1 0,1-4 0,-2-48 0,-1 29 0,1 24 0,0 1 0,0-1 0,0 1 0,0-1 0,0 1 0,-1-1 0,1 1 0,-1 0 0,1-1 0,-1 1 0,1 0 0,-2-3 0,1 4 0,0-1 0,1 0 0,-1 1 0,1-1 0,-1 1 0,0 0 0,1-1 0,-1 1 0,0-1 0,1 1 0,-1 0 0,0-1 0,0 1 0,1 0 0,-1 0 0,0 0 0,0 0 0,1 0 0,-1 0 0,0 0 0,0 0 0,0 0 0,1 0 0,-1 0 0,-1 0 0,1 1 0,0-1 0,0 0 0,0 1 0,0-1 0,1 1 0,-1-1 0,0 1 0,0-1 0,0 1 0,1 0 0,-1-1 0,0 1 0,1 0 0,-1 0 0,0 1 0,-2 2 0,1-1 0,-2 7 0,1-4 0,-2 10-1365,4-9-5461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2T15:45:46.690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1 188 24575,'1'0'0,"0"1"0,0-1 0,0 0 0,0 1 0,0-1 0,0 1 0,0 0 0,0-1 0,0 1 0,0 0 0,0 0 0,0-1 0,-1 1 0,1 0 0,0 0 0,0 0 0,-1 0 0,1 1 0,12 21 0,-13-22 0,21 37-237,4 9-79,7 26 316,-8-26 0,-5-11 0,39 77 0,-41-76-447,8 17-352,12 24 101,-28-55 384,1-1-1,17 29 1,-16-34-634,-2 2 0,12 27 0,-14-27-10,2 0-1,14 23 0,-10-19 769,-1 0-1,12 33 1,11 23-110,-15-36 529,-13-28-89,9 18 0,-10-22-140,7 20 0,4 7 0,32 59 5069,-36-63-3680,-12-28-1185,1 0 0,0 0-1,0 0 1,1 0-1,-1-1 1,1 1 0,1-1-1,3 6 1,-5-8-18,0 0 1,0 1-1,0-1 0,0 1 1,1 4-1,7 13-53,-10-19-135,1-1 1,0 0-1,0 0 1,-1 0 0,1 0-1,0 0 1,0 0 0,0 0-1,0-1 1,0 1-1,0 0 1,0-1 0,2 2-1,-2-2 2,-1 0 0,1 0 0,-1 0 0,1 0 0,-1 0 0,0 0 0,1 0 0,-1 0 0,1 0 0,-1 0 0,1 0 0,-1-1 0,0 1 0,1 0 0,-1 0 0,1 0 0,-1-1 0,0 1 0,1 0 0,-1 0 0,0-1 0,1 1 0,-1 0 0,0-1 0,0 1 0,1-1 0,-1 1 0,0 0 0,0-1 0,0 1 0,1 0 0,-1-1 0,0 1 0,0-1 0,0 1 0,0-1 0,0 1 0,0 0 0,0-1 0,3-20 0,-3 20 0,0-49 0,0 35 0,0 0 0,0 1 0,4-21 0,-1 26 0,-1 0 0,6-12 0,4-12 0,-8 16-107,1-23 0,-1 11-524,1 1 631,12-34 0,-6 24 0,-1 6 5,-5 18-312,-1 1 0,3-21 0,9-65 164,-8 58-4562,-8 38 4151,15-54-171,-9 40 636,-1-1 1,2-21 0,-4 22 88,1 0 0,5-18 0,4-10 0,-7 21 0,11-27 0,-9 31 0,-2-1 0,6-24 0,-10 33 0,2 0 0,4-12 0,4-16 0,-8 22-201,1 0 0,0 0 0,13-27 0,12-23 1151,-16 34 2110,-12 27-2267,0 0 0,1 0 0,8-13 0,1-1 5,15-34-1,-18 36-617,3-9-193,-5 11-663,12-22 0,-13 31-6150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6:47.58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32 24575,'0'0'0,"0"0"0,1 0 0,-1 0 0,1 0 0,-1 1 0,0-1 0,1 0 0,-1 0 0,0 0 0,1 0 0,-1 1 0,0-1 0,1 0 0,-1 0 0,0 1 0,1-1 0,-1 0 0,0 1 0,0-1 0,1 0 0,-1 1 0,5 9 0,-3-5 0,1 1 0,-1-1 0,0 1 0,2 7 0,-3-8 0,1 0 0,0 1 0,0-1 0,3 5 0,-5-9 0,1 0 0,0 0 0,-1 0 0,1 0 0,0 0 0,0-1 0,-1 1 0,1 0 0,2 1 0,-3-2 0,0 0 0,1 0 0,-1 0 0,1 0 0,-1 1 0,0-1 0,1 0 0,-1 0 0,1 0 0,-1 0 0,1 0 0,-1 0 0,0 0 0,1 0 0,-1 0 0,1 0 0,-1-1 0,0 1 0,1 0 0,-1 0 0,1 0 0,-1 0 0,0-1 0,1 1 0,-1 0 0,0 0 0,1-1 0,-1 1 0,1-1 0,1-1 0,0-1 0,0 0 0,0 0 0,0 0 0,0 0 0,0 0 0,-1-1 0,2-4 0,-1 3 0,6-11 0,-7 13 0,1 0 0,-1 0 0,0 0 0,0 0 0,0 0 0,0 0 0,0-1 0,0-3 0,-1-3 0,0-13 0,0 21 0,1 8 0,1-1 0,5 11 0,-2-4 0,-4-10 0,0 0 0,0 0 0,0 0 0,0 0 0,1 0 0,-1 0 0,1 0 0,-1 0 0,1 0 0,-1 0 0,1-1 0,0 1 0,0-1 0,2 2 0,8 4 0,-10-5 0,1 0 0,0-1 0,-1 1 0,1-1 0,0 1 0,0-1 0,0 0 0,6 1 0,0-1-569,16-1 1,-24 0 340,6 0-6598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6:48.39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103 0 24575,'-6'0'0,"0"0"0,-1 1 0,-7 1 0,11-1 0,0 0 0,0 0 0,0 0 0,0 0 0,0 1 0,1-1 0,-1 1 0,-3 2 0,0 1 0,0 0 0,-9 10 0,14-13 0,-1 0 0,1 0 0,-1 0 0,1 0 0,0 1 0,0-1 0,0 0 0,0 0 0,1 1 0,-1-1 0,0 0 0,1 5 0,-1-2 0,1 0 0,0 1 0,1-1 0,-1 0 0,1 0 0,1 6 0,-1-9 0,-1-1 0,1 0 0,-1 1 0,1-1 0,0 0 0,-1 0 0,1 0 0,0 0 0,0 0 0,0 0 0,0 0 0,1 1 0,-1-1 0,0 0 0,0-1 0,0 1 0,0-1 0,0 0 0,0 1 0,0-1 0,0 0 0,0 0 0,0 0 0,1 1 0,-1-1 0,0 0 0,0 0 0,0-1 0,0 1 0,2 0 0,-2-1 0,0 1 0,0 0 0,0-1 0,0 1 0,0-1 0,0 1 0,0-1 0,0 1 0,-1-1 0,1 0 0,0 1 0,0-1 0,0 0 0,-1 0 0,1 0 0,0 0 0,0 0 0,1-3 0,0 0 0,2-9 0,1 3 0,-2-1 0,1-4 0,-4 14 0,0 1 0,1-1 0,-1 1 0,0-1 0,1 1 0,-1-1 0,0 1 0,1-1 0,-1 1 0,1 0 0,-1-1 0,0 1 0,1-1 0,-1 1 0,1 0 0,-1-1 0,1 1 0,0 0 0,0-1 0,0 1 0,-1 0 0,1 0 0,0 0 0,0 0 0,-1 1 0,1-1 0,0 0 0,-1 0 0,1 0 0,0 1 0,-1-1 0,1 0 0,-1 1 0,1-1 0,0 0 0,-1 1 0,1-1 0,0 1 0,10 10 0,-10-9 0,1 1 0,0-1 0,0 0 0,0 0 0,0 0 0,0 0 0,0 0 0,0 0 0,0 0 0,1-1 0,-1 1 0,3 0 0,0 0 0,0-1 0,0 1 0,0-1 0,1 0 0,-1-1 0,0 1 0,0-1 0,7 0 0,-11 0-49,0-1 1,0 1-1,0 0 0,1 0 0,-1-1 1,0 1-1,0-1 0,0 1 0,0-1 1,0 1-1,0-1 0,0 0 0,0 1 1,-1-1-1,1 0 0,0 0 0,0 0 1,0 1-1,-1-1 0,1 0 0,-1 0 1,1 0-1,-1 0 0,1 0 0,-1 0 0,1-1 1,-1 0-1,2-5-6777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6:49.30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0 139 24575,'2'0'0,"-1"1"0,0-1 0,0 0 0,0 0 0,1 0 0,-1 1 0,0-1 0,0 1 0,0-1 0,0 1 0,0-1 0,0 1 0,0-1 0,0 1 0,0 0 0,0 0 0,0-1 0,2 3 0,-1 1 0,0-1 0,0 1 0,0-1 0,2 5 0,-3-7 0,-1-1 0,0 0 0,0 0 0,0 0 0,0 0 0,0 1 0,0-1 0,0 0 0,0 0 0,0 0 0,0 0 0,0 0 0,0 0 0,0 0 0,0 0 0,0 0 0,0 0 0,0 0 0,0 0 0,0 0 0,0 0 0,0 0 0,0 0 0,1 0 0,-1 0 0,0 0 0,0 0 0,0 0 0,0 1 0,0-1 0,0 0 0,0 0 0,0 0 0,0 0 0,0 0 0,0 0 0,0-1 0,0 1 0,1 0 0,-1 0 0,0 0 0,0 0 0,0 0 0,0 0 0,0 0 0,0 0 0,0 0 0,0 0 0,4-4 0,2-12 0,-4 12 0,0 1 0,-1 0 0,1 0 0,-1 0 0,1 1 0,0-1 0,2-2 0,-2 3 0,-1 1 0,1 0 0,-1 0 0,1 0 0,-1 0 0,1 0 0,0 0 0,-1 0 0,1 1 0,0-1 0,0 0 0,2 1 0,2-1 0,1 0 0,-1 1 0,1 0 0,-1 1 0,0-1 0,8 3 0,-3-2 0,-5 0 0,1 0 0,-1-1 0,6 0 0,-9 0 0,-1 0 0,0-1 0,0 1 0,0-1 0,0 1 0,1-1 0,-1 0 0,0 0 0,0 0 0,0 0 0,3-2 0,-3 1 0,0 0 0,0 0 0,0 0 0,-1 0 0,1 0 0,-1 0 0,2-4 0,7-16 0,-5 10 0,-3 7 0,0 0 0,2-10 0,-4 13 0,0 0 0,1 1 0,-1-1 0,0 1 0,0-1 0,0 0 0,0 1 0,-1-1 0,1 1 0,0-1 0,-1 0 0,1 1 0,-1-1 0,0-1 0,1 2 0,-1 1 0,1 0 0,0-1 0,0 1 0,-1 0 0,1-1 0,0 1 0,-1 0 0,1-1 0,-1 1 0,1 0 0,0-1 0,-1 1 0,1 0 0,-1 0 0,1 0 0,-1 0 0,1-1 0,-1 1 0,1 0 0,-2 0 0,2 0 0,-1 0 0,0 0 0,0 1 0,0-1 0,0 0 0,0 0 0,0 1 0,0-1 0,0 1 0,-1 0 0,-1 1 0,1-1 0,-1 1 0,1 1 0,0-1 0,-4 5 0,2-2 0,0 2 0,-3 6 0,1-3 0,4-4 0,0 0 0,0 0 0,0 0 0,-1 12 0,2-16 0,-3 35 0,4-36 0,-1 1 0,1-1 0,0 0 0,0 0 0,0 0 0,0 0 0,0 0 0,0 0 0,1 0 0,-1 1 0,0-1 0,0 0 0,1 0 0,-1 0 0,1 0 0,-1 0 0,1 0 0,-1 0 0,1 0 0,0-1 0,-1 1 0,1 0 0,0 0 0,0 0 0,0-1 0,0 1 0,-1 0 0,1-1 0,0 1 0,0-1 0,0 1 0,2 0 0,0 0 0,1 0 0,0 0 0,0 0 0,0-1 0,0 1 0,0-1 0,8 0 0,-5-1 0,0 0 0,0 0 0,11-3 0,-17 3-50,0 1-1,1-1 1,-1 1-1,0-1 0,0 1 1,0-1-1,0 0 1,1 1-1,-1-1 1,0 0-1,0 0 0,0 0 1,-1 0-1,1 0 1,0 0-1,0 0 1,0 0-1,-1 0 0,1 0 1,-1-1-1,1 1 1,-1 0-1,1 0 1,-1-1-1,0 1 1,1-2-1,0-5-6775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6:51.17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0 24575,'0'1'0,"1"0"0,-1 0 0,0 0 0,1 0 0,-1 0 0,1 0 0,-1 0 0,1 0 0,0 1 0,2 2 0,1 4 0,1 0 0,7 10 0,-10-15 0,0 0 0,-1 0 0,1 1 0,0-1 0,-1 1 0,2 5 0,-2-4 0,1 0 0,3 6 0,17 40 0,-11-27 0,1 4 0,-7-14 0,-1-4 0,-4-9 0,0-1 0,0 0 0,0 0 0,0 0 0,0 0 0,0 0 0,0 0 0,0 0 0,0 1 0,0-1 0,0 0 0,0 0 0,0 0 0,0 0 0,0 0 0,0 0 0,0 0 0,0 0 0,1 0 0,-1 0 0,0 0 0,0 0 0,0 1 0,0-1 0,0 0 0,0 0 0,0 0 0,0 0 0,1 0 0,0-3 0,0-5 0,0-66 0,-2 38 0,1 34 0,0 1 0,0-1 0,1 0 0,-1 0 0,0 1 0,1-1 0,-1 1 0,1-1 0,-1 0 0,1 1 0,0-1 0,-1 1 0,1-1 0,0 1 0,0 0 0,1-2 0,0 2 0,-1-1 0,0 1 0,1 0 0,-1 0 0,1 1 0,-1-1 0,1 0 0,0 0 0,-1 1 0,1-1 0,0 1 0,0 0 0,-1-1 0,1 1 0,2 0 0,-1 0 0,0 0 0,0 0 0,0 1 0,0-1 0,0 1 0,0 0 0,-1 0 0,1 0 0,0 0 0,0 0 0,-1 0 0,1 1 0,-1 0 0,1-1 0,-1 1 0,1 0 0,-1 0 0,0 0 0,0 0 0,0 1 0,2 2 0,12 22 0,-13-23 0,1 1 0,-1 0 0,1-1 0,6 6 0,-9-9 0,1 1 0,0-1 0,0 0 0,0 0 0,-1 0 0,1 0 0,0 0 0,0-1 0,0 1 0,0-1 0,1 1 0,-1-1 0,2 1 0,4-1-1365,0 0-5461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6:51.72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39 96 24575,'17'5'0,"-17"-5"0,1 0 0,-1 0 0,1 0 0,0 0 0,-1 0 0,1 0 0,-1 0 0,1 0 0,-1 0 0,1 0 0,-1-1 0,1 1 0,-1 0 0,1 0 0,-1-1 0,1 1 0,-1 0 0,0 0 0,1-1 0,0 0 0,-1 0 0,1 0 0,0 0 0,-1 1 0,0-1 0,1 0 0,-1 0 0,0 0 0,1 0 0,-1-1 0,1-3 0,-1 0 0,0 1 0,0-9 0,0 7 0,0-4 0,0 6 0,0 1 0,0-1 0,0 1 0,-1 0 0,1-1 0,-1 1 0,-1-6 0,1 8 0,1 1 0,0-1 0,-1 0 0,1 1 0,-1-1 0,1 0 0,-1 1 0,1-1 0,-1 1 0,0-1 0,1 1 0,-1-1 0,0 1 0,1 0 0,-1-1 0,0 1 0,1 0 0,-1-1 0,0 1 0,0 0 0,1 0 0,-1 0 0,0 0 0,0 0 0,0 0 0,1 0 0,-2 0 0,1 0 0,-1 0 0,1 0 0,0 0 0,0 1 0,0-1 0,0 1 0,0-1 0,0 1 0,0-1 0,-1 1 0,1-1 0,1 1 0,-1 0 0,0-1 0,0 1 0,0 0 0,-1 1 0,0 2 0,-1 0 0,1 1 0,-2 4 0,0 1 0,2-3 0,-1-1 0,1 0 0,0 1 0,1 0 0,-2 11 0,2 34 0,1-33 0,0-16 0,0 1 0,1-1 0,0 5 0,-1-6 0,1 0 0,-1-1 0,1 1 0,0-1 0,0 1 0,-1-1 0,1 0 0,0 1 0,2 1 0,-2-2 0,1 1 0,-1-1 0,1 1 0,-1-1 0,1 0 0,-1 1 0,1-1 0,0 0 0,0 0 0,0 0 0,0-1 0,-1 1 0,1 0 0,0-1 0,0 1 0,0-1 0,0 0 0,1 1 0,-1-1 0,0 0 0,0 0 0,0 0 0,0-1 0,0 1 0,0-1 0,0 1 0,0-1 0,0 1 0,2-2 0,3-1 0,1-1 0,0 0 0,-1 0 0,1-1 0,8-7 0,-7 5 0,-8 6 0,1 0 0,-1 0 0,1 0 0,-1 0 0,1-1 0,-1 1 0,0-1 0,0 1 0,1-1 0,-1 1 0,0-1 0,0 0 0,-1 1 0,2-4 0,0-5 54,1-2-1473,0 6-5407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10:26:52.60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72 24575,'3'0'0,"-1"1"0,1-1 0,-1 1 0,1-1 0,-1 1 0,1 0 0,-1 0 0,0 0 0,1 0 0,-1 0 0,0 1 0,0-1 0,0 1 0,1-1 0,-2 1 0,1 0 0,0 0 0,0 0 0,-1 0 0,1 0 0,-1 0 0,1 0 0,-1 0 0,0 1 0,0-1 0,1 4 0,12 26 0,-10-26 0,-2-5 0,0-5 0,0-12 0,-2 11 0,0 1 0,1-1 0,2-7 0,-2 8 0,0 1 0,1 0 0,-1 0 0,1 0 0,0 0 0,0 0 0,0 0 0,0 1 0,0-1 0,0 0 0,4-1 0,-4 2 0,-1 1 0,1 0 0,0 0 0,0-1 0,1 2 0,-1-1 0,0 0 0,0 0 0,0 1 0,0-1 0,1 1 0,-1-1 0,0 1 0,1 0 0,-1 0 0,0 0 0,4 1 0,0 0 0,-1 1 0,1 0 0,-1 0 0,1 0 0,-1 1 0,0-1 0,0 1 0,0 0 0,6 5 0,-8-6 0,0 0 0,1 0 0,6 3 0,1 0 0,-10-4 0,1-1 0,-1 1 0,1-1 0,-1 1 0,1-1 0,0 0 0,-1 1 0,1-1 0,-1 0 0,1 0 0,0 0 0,-1 0 0,1 0 0,0 0 0,-1-1 0,1 1 0,-1-1 0,1 1 0,-1-1 0,1 1 0,-1-1 0,1 0 0,-1 0 0,1 0 0,-1 0 0,0 0 0,0 0 0,1 0 0,-1 0 0,0 0 0,0-1 0,0 1 0,0 0 0,0-1 0,-1 1 0,1-1 0,0 1 0,-1-1 0,1 1 0,0-3 0,1-4 0,2-9 0,-2 13 0,-1 0 0,0 0 0,0 0 0,0 0 0,-1 0 0,0 0 0,1-1 0,-2-7 0,1 12 0,0-1 0,0 1 0,0 0 0,0-1 0,0 1 0,0 0 0,0 0 0,0-1 0,0 1 0,0 0 0,-1-1 0,1 1 0,0 0 0,0 0 0,0-1 0,0 1 0,-1 0 0,1 0 0,0-1 0,0 1 0,-1 0 0,1 0 0,0 0 0,0-1 0,-1 1 0,1 0 0,0 0 0,0 0 0,-1 0 0,1 0 0,0 0 0,-1 0 0,1-1 0,0 1 0,-1 0 0,1 0 0,0 0 0,0 0 0,-1 0 0,1 0 0,0 0 0,-1 1 0,1-1 0,0 0 0,-1 0 0,1 0 0,0 0 0,0 0 0,-1 1 0,-2 0 0,1 0 0,0 1 0,-1 0 0,-2 2 0,2-1 0,-1 0 0,1 0 0,-1 0 0,1 1 0,-1-1 0,-2 6 0,4-7 0,1 1 0,0-1 0,0 1 0,0 0 0,0-1 0,0 1 0,0 0 0,1 0 0,-1 0 0,1 3 0,-1 53 0,2-27 0,-1-29 0,0-1 0,0 1 0,1 0 0,-1-1 0,1 1 0,-1-1 0,2 4 0,-1-5 0,-1 0 0,1 0 0,-1 0 0,1 0 0,0 0 0,0 0 0,-1 0 0,1 0 0,0 0 0,0 0 0,0 0 0,0 0 0,0-1 0,0 1 0,0-1 0,0 1 0,2 0 0,6 3 0,-6-3 0,-1 0 0,1 0 0,-1 0 0,1 0 0,-1-1 0,1 1 0,0-1 0,3 1 0,2-2 0,2 1 0,0-1 0,15-2 0,-23 2 0,1 1 0,-1-1 0,1 0 0,-1 0 0,0 0 0,1 0 0,-1 0 0,0 0 0,0-1 0,0 1 0,0-1 0,0 1 0,0-1 0,0 0 0,1-2 0,9-12-1365,-9 12-5461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41:45.58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5102 10053,'0'0'10351,"71"-6"-9636,255-23 1161,-13-19 223,33-16-674,61-20-401,45-21-343,1019-348 589,-801 194-999,-276 104-177,133-43-75,-53 26-51,-83 42 24,-93 34 10,-86 29 12,-62 19 2,9-13 18,-83 28-4,-75 33-33,0-1-1,0 1 1,0-1 0,0 1 0,0-1 0,0 1-1,0-1 1,-1 1 0,1-1 0,0 0 0,0 0 0,0 1-1,-1-1 1,1 0 0,0 0 0,-1 0 0,1 0 0,-1 0-1,1 0 1,-1-1 0,0 2 3,0-1-1,0 1 1,0 0-1,0-1 1,0 1-1,0 0 1,0-1-1,0 1 1,0 0-1,1-1 1,-1 1-1,0 0 1,0 0-1,0-1 1,0 1-1,0 0 1,0-1-1,1 1 1,-1 0-1,0 0 1,0-1-1,1 1 0,1-3 8,2-26 31,-1-1-36,14-53 9,40-114 1,51-83-6,5 34-22,25-28-29,98-158-130,17 9-53,-96 179 129,-18 40 59,-23 39 24,-28 34 13,66-100-42,-99 153-14,-54 77 58,-1 0 0,1 0 0,0 0-1,-1 0 1,1 1 0,0-1 0,-1 0-1,1 0 1,0 1 0,0-1-1,0 1 1,-1-1 0,1 1 0,0-1-1,0 1 1,0 0 0,0-1 0,2 1-1,-3 0 1,1-1-1,0 1 0,0 0 1,-1 0-1,1 0 1,0-1-1,0 1 0,-1 0 1,1-1-1,0 1 0,0-1 1,-1 1-1,1-1 1,0 1-1,-1-1 0,1 1 1,0-2-1,0 2-67,-13 0-1581,0 1 1783,0 0-1,0 1 1,0 1 0,-18 5-1,8-1-50,-91 25 84,-46 17-46,-45 17-67,-45 15-45,-853 297 107,728-243 48,-284 95-102,560-198-67,-214 68-2,3-15-85,172-59-318,115-25 115,19-1-240,3 2-590,0-1 1150,0 0 0,0 0 0,0 0 0,-1 0 0,1 0 0,0 0 0,-1 0 1,1 0-1,0 0 0,-1 0 0,1 0 0,-1 0 0,0 0 0,1 0 0,-2 1 0,-15 11 149,11-8-160,-240 167 788,57-42-604,31-14-179,-26 24-39,-27 27 26,-24 20 81,-27 21 127,-29 23 3,-1018 749 539,1011-768-557,49-33 18,64-44-80,60-46-59,108-77-59,-75 48 42,86-57-68,5-3 6,1 0-1,0 1 1,-1-1 0,1 0 0,0 0 0,-1 0 0,1 0-1,0 1 1,-1-1 0,1 0 0,0 0 0,-1 1-1,1-1 1,0 0 0,-1 1 0,1-1 0,0 0-1,0 1 1,0-1 0,-1 0 0,1 1 0,0-1 0,0 0-1,0 1 1,0-1 0,0 1 0,0-1 0,0 0-1,0 1 1,-1-1 0,1 1 0,1 0 0,-1-1-17,-4 1-502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41:47.233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5046 680 12086,'0'0'8716,"-41"-15"-7737,41 15-979,-177-72 955,143 56-453,-53-34 1,86 49-494,-114-74 856,5-4 0,-165-153 0,147 107 48,127 124-884,0 1 0,1-1 0,-1 1-1,1-1 1,-1 0 0,1 1 0,-1-1 0,1 0 0,-1 1 0,1-1 0,0 0 0,-1 1 0,1-1-1,0 0 1,0 0 0,0 0 0,-1-1 0,1 3-19,-1-1 1,0 0-1,0 0 1,0 0-1,1 0 1,-1 0-1,0 0 1,0 0-1,0 0 0,1 0 1,-2 0-1,-3-1 14,-6 1 51,7 0-57,0 0 0,0 0 0,0 0 0,0 0 0,0 1 0,0 0 1,1 0-1,-7 2 0,-1 2 1,1 1 1,-19 12 0,-244 174 153,203-144-173,-146 96 13,179-120-12,-614 402 36,233-138-10,-222 150 34,478-331-46,-335 225 44,61-14-80,322-231-66,-197 115 1,292-192 69,1 1 0,-24 18 0,22-17-20,17-11 30,1 0-1,-1 0 1,0 1-1,1-1 1,-1 1-1,1-1 1,0 1-1,-1 0 0,-2 3 1,5-3-12,0 6-125,-1-3 144,1 0 1,0 0-1,1 0 0,-1-1 0,1 1 0,0 0 0,0 0 1,0-1-1,1 1 0,-1-1 0,1 1 0,1-1 1,-1 0-1,3 5 0,55 69 53,-23-32-31,49 60 123,5-4 0,4-5 1,168 135-1,-106-99-19,-148-123-133,-9-10 4,1 1-1,-1 0 1,1 0 0,0 0-1,-1 0 1,1-1-1,0 1 1,0 0 0,0-1-1,0 1 1,-1 0-1,1-1 1,0 1-1,0-1 1,0 0 0,0 1-1,0-1 1,0 0-1,2 1 1,-2-1-411,-1-6-3380,0 3 2713,1 0 1,-1-1 0,0 1-1,1 0 1,1-5 0,19-46-10931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41:48.88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2256 11109,'0'0'8524,"17"-36"-7318,129-252 896,51-130 238,-142 296-1724,-51 113-514,-4 9-81,0-1 1,0 1 0,0-1 0,0 1 0,1-1 0,-1 1 0,0-1 0,0 1-1,1-1 1,-1 1 0,0-1 0,0 1 0,1 0 0,-1-1 0,0 1 0,1 0-1,-1-1 1,1 1 0,-1 0 0,0-1 0,1 1 0,-1 0 0,1 0 0,0-1-1,16-7 57,-3 1-43,0 2 25,0 0 1,23-4 0,-6 2 42,192-53 553,289-119 1,-151 25-583,150-61-4,11 37-52,-64 57 59,184-54-23,-475 122-89,-105 33 17,373-116-230,-413 130 218,22-11 1,-43 17 29,8-2-8,-8 2 6,-1 0 1,1-1 0,0 1-1,-1 0 1,1 0-1,0 0 1,-1 0 0,1-1-1,0 1 1,-1 0-1,1-1 1,-1 1 0,1 0-1,0-1 1,-1 1-1,1-1 1,-1 1 0,1-1-1,-1 0-16,12 0-407,-3 1 313,2-3 24,-8 2 73,0 0 1,1 1 0,-1-1-1,0 0 1,1 1-1,3 0 1,-6 0 35,-5 3-29,-88 75 28,3 4-1,-78 95 1,104-103-3,3 3 0,-72 123 0,118-175-17,-31 60 0,38-67 0,5-12 2,-1-1 1,1 1 0,-1-1-1,-7 11 1,-4 4-224,13-16-842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41:51.17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2022 156 14487,'0'0'6763,"48"-6"-5533,157-21-433,-156 19-570,65-18-1,-70 14-137,183-41 297,-178 42-332,21-1 2,-65 12-40,-4 0 107,-1 4-78,-1 6-21,0 0 0,0 1 0,-1-1 0,0 0 0,-6 17 0,-26 51 56,9-21 16,-122 350 1115,19 6-142,120-386-1041,-30 96 128,-33 115 46,30-75-62,-36 131 72,40-156-145,-55 180-22,67-248-16,-29 143 0,46-172 13,-24 74-1,30-111-39,1-3-2,1 0 0,0-1 1,-1 1-1,1 0 0,0 0 0,-1 0 0,1 0 1,0 0-1,0 0 0,0 0 0,0 0 0,0 0 1,0 0-1,0 0 0,0 0 0,0 1 1,-1 0 4,0 0 1,0 0-1,0 0 1,0 0-1,0 0 1,-1 0-1,1 0 1,-1 0-1,-2 2 1,-1 1 11,3-2-5,-1 0 0,0-1 1,0 1-1,0-1 0,0 0 1,0 1-1,-1-1 0,1-1 1,-1 1-1,-5 2 0,-7 2 2,-76 35 15,-29 14-5,-57 27 22,68-32-33,-58 25-31,-179 89-55,78 1 33,12 16 46,212-149-1,-60 33 0,-96 58 30,196-119-59,4-3 7,0 0-1,0-1 0,-1 1 1,1 0-1,0 0 1,0-1-1,0 1 0,-1-1 1,1 1-1,0-1 0,-1 1 1,1-1-1,0 0 0,-2 0 1,2-2-893,0-28-1943,1 12-72,0 0-1,4-32 1,-1 39-990,0 1 0,8-18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2T15:45:47.52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320 1 24575,'-5'0'0,"0"0"0,0 0 0,0 0 0,0 1 0,0 0 0,0 0 0,1 0 0,-1 0 0,0 1 0,0-1 0,1 1 0,-1 1 0,1-1 0,0 1 0,0-1 0,-8 7 0,3-1-189,-1 1 1,1 0-1,-14 19 0,2 16 189,0-9 325,-23 50 1,31-58-288,7-15-16,0 1 0,-6 19 0,-3 10-22,11-33 0,0 1 0,1 0 0,0 0 0,1 0 0,-2 12 0,3-13 0,-1 0 0,0 0 0,-4 11 0,3-11 0,0 0 0,1 0 0,-1 12 0,1 132 0,3-78 0,1-57-1371,0 1-1,0-1 1,2 0-1,8 26 1,-9-34 1371,1 0 0,9 14 0,-2-1 0,35 56 6715,-40-69-6707,0-1 0,1 1-1,0-1 1,1 0 0,-1-1 0,15 12-1,-2 0 81,-4-6-88,1-1 0,0 0 0,31 17 0,-42-27 0,1 0 0,0 0 0,0 0 0,0-1 0,0 0 0,10 1 0,2-1 0,24 1 0,-28-3 0,1 0 0,19-3 0,-28 2 0,0-1 0,0 0 0,0 0 0,0-1 0,-1 1 0,1-1 0,7-5 0,1-3 0,0 1 0,0-2 0,16-17 0,-9 8 0,32-35 0,-36 31 0,-14 18 0,0 0 0,8-7 0,-5 5 0,13-21 0,-5 9 0,-12 16-78,-1 1 1,1-1-1,2-7 0,-4 8 9,1-1 0,1 0 0,-1 1 1,4-5-1,-2 3 54,0-1 0,0 1-1,-1-1 1,1 0 0,-2 0 0,1 0 0,3-14 0,-2-4-40,2-27-1,-1 4 168,5 4 730,-6 32-864,-1 0-1,2-19 1,-5 16 22,0 0 0,-1-1 0,-4-19 0,3 17 0,-4-21 694,2 12-4535,-10-35 0,9 48 3841,-13-24 0,9 20 0,-22-41 0,23 43 0,-1 0 0,-19-27 0,9 18 591,-11-13 5479,27 35-6069,0 0-1,0 0 1,0 1 0,-1-1-1,1 1 1,-6-3 0,-13-9 270,17 10-266,0 0 0,0 1-1,-1 0 1,1 0 0,-1 0-1,0 1 1,0-1-1,0 1 1,0 1 0,0-1-1,-11 0 1,-7 0-10,-43 3 1,31 0 8,32-2-4,-1 1 0,0 0 0,0 1 0,0-1 0,0 1 0,0 0 0,0 0 0,0 0 0,1 1 0,-1 0 0,0 0 0,-6 3 0,-6 6-40,-21 16-1285,29-21-5501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41:52.84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1269 1502 11941,'0'0'3447,"-38"49"-1627,17-23-1520,-257 312 2361,139-180-1906,-187 200 1163,211-243-1306,-83 87 559,120-110-767,62-72-312,2 1 0,-18 34 0,30-50-61,0-1 1,0 1-1,1 0 1,-1-1-1,1 1 1,0 0-1,0 0 1,1 0-1,-1 10 1,1-15-32,0 0 0,0 0 0,0 0 0,0 1 1,0-1-1,0 0 0,0 0 0,0 0 0,0 0 1,0 0-1,0 0 0,0 1 0,0-1 1,0 0-1,0 0 0,0 0 0,0 0 0,0 0 1,0 0-1,1 1 0,-1-1 0,0 0 1,0 0-1,0 0 0,0 0 0,0 0 0,0 0 1,0 0-1,0 0 0,0 1 0,1-1 0,-1 0 1,0 0-1,0 0 0,0 0 0,0 0 1,1 0-1,18 1 0,131-1 82,-5-1 137,60-7 325,72-21 278,68-13-80,57-3-134,41-5-88,-348 39-431,273-31 180,534-92 41,-3-22-236,188-22 83,-774 128-149,-31 1-32,-40 1 3,-39 3-6,-38 6 11,11-10 8,72-17 14,-243 65-4,1-1 1,-1 1 0,0-1-1,1 0 1,8-5 0,11-3-329,-18 7 288,10-8-49,-16 9 100,-1-347-5,0 309-2,7-50-1,28-69-2,117-301 18,-60 199-29,-14-4-107,-66 211-525,10-98 0,-19 66-6433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41:56.300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0 11205,'0'0'8468,"0"10"-7190,0 0-991,0 0 0,1 0-1,3 12 1,-1-10-86,1 0-1,0-1 1,1 1 0,7 12 0,31 45 478,-32-51-529,64 93 602,415 489 1569,-250-352-1847,-90-96-406,80 81-19,-180-183-47,3 5-4,70 95 1,-114-138-6,-4-4-76,1-1 0,0 0 0,-1 0 0,10 7 0,-13-13-83,0 0-1,0-1 0,0 1 0,0-1 0,0 1 0,0-1 0,0 0 0,1 0 1,-1 0-1,0 0 0,3-1 0,2 0 278,34 2-144,17-1 241,95-11 1,-47-8 5,39-9-4,43-10 129,44-3 93,41-2 51,390-39 672,8 19-538,776-133-388,-387-20-61,-777 157-48,-44 17 14,-38 7-33,-120 22-55,186-35 35,-8-21-85,44-40-39,-277 100 46,-15 8-6,-11 0-75,1 0 1,-1 0-1,0 0 0,0 0 0,1 0 1,-1 0-1,0 0 0,0 0 1,0 0-1,0 0 0,0 0 0,0 0 1,-1 0-1,1-1 0,-1 2-57,0 0-1,0 0 0,0 0 1,0 0-1,0 0 1,0 0-1,0 0 0,0 0 1,0-1-1,0 1 0,0 0 1,0-1-1,0 1 1,0 0-1,0-1 0,0 1 1,1-1-1,-2 0 1,1-1-267,0 0 0,0 0 1,1 0-1,-1 0 0,1 1 1,-1-1-1,1 0 0,0 0 1,0 0-1,-1 0 0,2 0 1,-1-2-1,0-28-4222,0-4-578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41:57.42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1449 6227,'0'0'11138,"28"19"-9742,-19-12-1260,22 15 256,0 1 0,-2 1 0,-1 1 0,-1 2 1,30 39-1,34 56 541,23 27-60,186 214 749,14-4-454,-146-168-527,365 386-169,-532-576-472,181 200 1,-148-159-1,-2 1-1,52 94 1,-15-4 43,-69-132-43,0 0 0,1-1 0,-1 1 0,0-1 0,0 1 0,1 0 0,-1-1 0,0 1 0,1-1 0,-1 1 0,0-1 0,1 1 0,-1-1 0,1 0 0,-1 1 0,1-1 0,-1 1 0,1-1 0,-1 0 0,1 1 0,-1-1 0,1 0 0,-1 0 0,2 1 0,-1-1-19,14 0-88,-15 0 107,0 0 0,0 0 0,1 0 0,-1 0 0,0 0 0,0 0 0,1-1 0,-1 1 0,0 0 0,0 0 0,1 0 0,-1 0 0,0 0 0,0 0 0,0-1 0,1 1 0,-1 0 0,0 0 0,0 0 0,0 0 0,0-1 0,1 1 0,-1 0 0,0 0 0,0-1 0,0 1 0,0 0 0,0 0 0,0-1 0,21-52 0,-2 1 10,-2 0 0,14-73 0,-15 53-8,62-309 13,-17-6 42,-25 147 23,14-31 40,180-666 281,-144 649-265,-17 42 74,-19 48 20,-31 98 64,7-108 0,-14-98-20,-12 235-320,4 71-62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41:58.220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5 0 5907,'0'0'11624,"-2"6"-10168,1-4-1340,1 0-1,-1 1 0,1-1 1,0 1-1,-1-1 0,1 0 0,0 1 1,1-1-1,-1 0 0,0 1 1,1-1-1,-1 0 0,2 3 0,6 15 426,0-1 0,14 22 0,-7-14-156,197 333 2596,76 48-1679,-12-42-1000,-244-322-295,11 14-1223,-40-56 301,0 3 816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41:59.90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 3330,'0'0'15639,"34"48"-14586,251 353 1092,82 100 451,-256-360-2134,148 221 79,-252-350-533,1 1 6,13 16-1,-20-27-62,0-1 0,0 0 0,0 1 0,-1 0 0,1-1 0,0 1 0,-1 0 0,1-1 0,-1 1 0,1 0 0,-1 3 0,-1 20-1731,1-12 1168,0 24-1306,-1-36 1905,1 0 0,-1 0 0,1 0-1,-1 0 1,0 0 0,1 0 0,-1 0 0,0-1 0,0 1 0,1 0 0,-1 0 0,0-1-1,0 1 1,0 0 0,0-1 0,-1 1 0,-1 1 1,-27 17-36,-20 15 82,44-29-98,0 0 0,0 1 0,0 0 0,1 0 1,-9 13-1,4-2-693,-20 30-1863,27-42 1130,-1-1 1,0 0-1,-7 7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42:00.49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 9540,'0'0'8308,"84"0"-8308,-74 0-1328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43:17.79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76 21338,'76'3'419,"289"7"714,30-6 834,25 6-174,426 47 335,-7 72-999,-527-54-956,-60 4-90,-56-4 0,-48-9-30,-90-38-22,55 36 0,-59-26-26,-46-28 8,-7-9-9,0 0 0,-1 0 0,1 0 0,0-1 1,-1 1-1,1 0 0,0 0 0,0-1 0,0 1 0,0 0 0,0-1 0,0 1 0,0-1 0,1 1 1,11 4-8,1 0 0,0-2 1,20 4-1,-33-7 3,102 15-13,74-5 61,93-8 210,113-6 79,120-26 1,109-35-92,69-20-62,609-76-56,0 39 8,-875 97-125,-118 11-43,-94 6 21,-155 5 7,116-2-29,-120 5-231,-203 0-315,304 0 483,-145 0 96,225-3 0,123-10 74,132-3 38,123 1-34,92 6-52,1385-27-661,-1577 24-32,-134 2 72,-123-4-82,-199 10 230,47-10 0,-87 12 261,-1 1 0,1-2 0,10-4-1,-15 6 63,0 0 0,0 0 0,-1 0-1,1-1 1,0 1 0,0-1-1,-1 1 1,1-1 0,1-2 0,-2 3-44,0 0 1,-1 0-1,1 0 1,-1 0-1,1-1 1,-1 1-1,1 0 1,-1 0-1,0-1 1,0 1 0,0 0-1,1-1 1,-1 1-1,0 0 1,-1 0-1,1-1 1,0 1-1,0 0 1,0-1 0,-1 1-1,1 0 1,-1 0-1,1-1 1,-1 1-1,1 0 1,-1 0-1,0 0 1,0 0-1,1 0 1,-1 0 0,0 0-1,0 0 1,-1-1-1,-10-6-2204,1 0-1,-1 0 1,0 2-1,-14-7 1,24 12 2157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0:37.370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0 151 24575,'26'0'0,"74"-3"0,-84 2 0,0-1 0,0-1 0,-1 0 0,20-6 0,-6 1 0,0 2 0,1 0 0,35-2 0,3 0 0,-22-3-277,-32 8 121,0 0 0,25-3 1,92-7 155,-82 3 52,-6 0-317,-10 5-266,63-3 0,-74 7-118,0-1 0,25-6 0,-22 3-185,33-2 0,174 6 443,-119 2 259,-70 0 132,0 1 0,1 2 0,56 11 0,-74-8 0,-1 0 0,32 14 0,28 9 0,-38-15-305,54 24-1,-63-23 230,56 29 76,-31-13 0,111 57 89,-139-70 134,-17-10-114,20 14 1,-4-1 15,52 25 1,-76-42 97,0-1 0,0-1 0,16 4 0,-13-3-43,20 7 1,-25-8 72,0-1 1,0 1-1,1-1 1,-1-1 0,1 1-1,12 0 1,54-2 2384,-44-1-2242,-12 0-415,-1-1 0,0-1-1,0-1 1,0 0-1,20-8 1,-12 5-325,-18 4 329,0 0 0,1-1 0,-1 0 0,11-7 0,-11 6-42,-1 1-1,1-1 1,1 2 0,9-5 0,-13 7-61,18-6-945,32-14-1,-18 5 1064,0 0 0,75-20 0,41-10-1487,-134 40 1487,1 2 0,0 0 0,0 1 0,21-1 0,-29 3 0,71-11 0,-20 3 0,46 0-1021,-50 5 624,-2 1 197,58-7-790,89-9 736,-163 17 270,60-2 62,56-5-513,52-14-1350,-54 10-469,-33 3 678,270-13 782,-290 21 299,127-7 500,105-6-11,1 16 1,-130 0 4,734-1-1170,-696 6 889,-20 0 319,101 4-37,-147 3 307,-74-4 251,184 23-465,78 5 40,-208-26-92,6 0-245,-29-5 0,93 2 214,-29 4 201,-85-4-121,-97-7-87,257 11 339,-93-1-230,-48-2-42,21 3-157,-8 0 5,6 0 82,35 1 0,61 1 34,18 4-559,-52-2 405,23 1-144,290 52 14,-206-29 125,-21-4-318,-296-35 443,281 35 0,74 5 0,-64-6 0,151 3 0,-167-15 0,-175-15 0,100 6 0,20-3 0,138 4 0,396-14 0,-367-2 0,-59-5 0,-58 1 0,22-6 0,-46 1 0,413-21 0,-432 18 0,535-34 0,-250 14 0,65 4 0,-206 11 0,194-5 0,228-12 0,-318 9 0,-205 9 0,-136 9 0,124-7 0,95 0 0,-158 5 0,300-16 0,-270 19 0,151-9 0,-255 7 0,260-14 0,-246 13 73,51-2 83,-145 11 82,170-5 1495,-55-8-711,-1-1-1022,-23 2 0,-52 6 2222,145 5 0,-120 3 4768,-104-1-6757,1 0-19,-1 0-1,1 0 0,-1 0 1,1 1-1,-1-1 1,9 3-1,-13-3-213,1 0 0,-1 0 0,0 0 0,0 0 0,0 1 0,0-1 0,1 0 0,-1 0 0,0 0 0,0 0 0,0 0 0,0 0 0,0 0 0,1 0 0,-1 0 0,0 1 0,0-1 0,0 0 0,0 0 0,0 0 0,0 0 0,0 0 0,0 1 0,0-1 0,1 0 0,-1 0 0,0 0 0,0 0 0,0 1 0,0-1 0,0 0 0,0 0 0,0 0 0,0 0 0,0 0 0,0 1 0,0-1 0,-1 0 0,1 0 0,0 0 0,0 0 0,0 1 0,0-1 0,0 0 0,0 0 0,0 0 0,0 0 0,0 0 0,-1 0 0,1 1 0,0-1 0,0 0 0,0 0 0,0 0 0,0 0 0,-1 0 0,1 0 0,0 0 0,0 0 0,0 0 0,0 0 0,-1 0 0,1 1 0,-14 5 0,12-6 0,-11 6-60,3-2-88,1 0 0,-1 0 0,-19 4 0,-162 30-1633,55-19-1033,112-18-130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9:21.12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0 24575,'0'0'-8191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9:22.92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0 24575,'12'4'0,"-3"0"0,-1-3 0,1 1 0,-1 0 0,0 1 0,1 0 0,-1 0 0,11 8 0,5 3-35,-15-9-56,0 0 0,0 1-1,-1 0 1,1 1 0,13 14-1,-7-6-486,1 0 1,0-1-1,23 16 0,3 2-77,7 9 167,125 96-2844,-51-48 1454,81 55-2834,-172-123 4199,139 86-1290,210 134 1688,-77-44 122,-249-164-7,140 85 0,57 32 170,-112-70-117,-30-19 261,2 0-129,28 26 661,-87-53-650,-8-6 186,71 48 1310,-101-66-1300,25 13-1,-25-15 374,0 1 1,14 11-1,17 11 1243,-23-17 280,-22-13-2109,0-1 0,-1 1 0,1-1 0,0 1 1,0 0-1,-1-1 0,1 1 0,0 0 0,-1-1 0,1 1 1,-1 0-1,1 0 0,-1-1 0,1 1 0,0 1 1,-1-1-120,0-1 1,0 0 0,0 1 0,0-1 0,-1 0 0,1 1 0,0-1-1,0 1 1,0-1 0,0 0 0,0 1 0,0-1 0,0 0-1,-1 1 1,1-1 0,0 0 0,0 0 0,0 1 0,-1-1-1,1 0 1,0 0 0,0 1 0,-1-1 0,1 0 0,0 0-1,-1 1 1,-1 0-6,0 0 0,0-1 1,0 1-1,0 0 0,0-1 0,0 1 0,0-1 0,-1 0 0,1 0 0,0 1 0,-3-2 0,-22-3-1420,14 2-5461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2T15:45:53.63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13 0 24575,'-2'2'0,"1"-1"0,0 1 0,0-1 0,0 1 0,1-1 0,-1 1 0,0 0 0,1-1 0,-1 1 0,1 0 0,-1 3 0,-1 22 0,2-19 0,-1 85 0,2-56 0,-1-27 0,2 1 0,-1-1 0,1 0 0,4 11 0,-3-9 0,0 0 0,2 16 0,6 60-773,1 6 791,-11-79-18,0-4 0,0 0 0,0 1 0,5 17 0,-2-12-96,0 0 1,-1 0-1,0 32 0,-2-35-391,4 30 206,0 9 238,-5-53 43,-1 12-56,2 0-1,0 0 1,0 0-1,6 21 1,-3-15 47,0 1-1,-1 0 1,-1 0 0,-1 0 0,-1 22 0,0 17 7,6-13-329,-1 8 174,-5 157 2933,0-201-2776,2 0 0,-1-1 0,1 1 0,5 15 0,3 14 0,-9-33 0,1 4 0,-1 0 0,1 0 0,5 11 0,-6-18 0,0 0 0,0 0 0,0 0 0,0 0 0,0 0 0,1 0 0,-1 0 0,1-1 0,-1 1 0,1-1 0,-1 1 0,1-1 0,0 1 0,0-1 0,0 0 0,0 0 0,0 0 0,3 1 0,8 1 0,-1-1 0,0-1 0,1 0 0,-1-1 0,23-2 0,-2 0 0,-9 1 0,42-9 0,7-1 0,-64 10 0,0-1 0,-1 0 0,14-4 0,-13 3 0,0 0 0,0 1 0,12-2 0,30-1 0,45-2 0,-89 6 0,0 0 0,0 0 0,1 0 0,-1-1 0,8-3 0,-7 2 0,0 0 0,1 1 0,11-1 0,111 1 0,-67 4 0,-56-2-341,0 0 0,1 1-1,9 2 1,-8 0-6485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9:27.09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886 1 24575,'2'1'0,"0"1"0,0 0 0,-1-1 0,1 1 0,0 0 0,-1 0 0,1 0 0,-1 0 0,2 5 0,-1-5 0,3 8 0,0 2 0,0-1 0,4 16 0,7 10 0,-11-28 0,-1 0 0,5 16 0,-4-9 0,1 0 0,1 0 0,0-1 0,12 18 0,-8-15 0,-5-5 0,-1 0 0,0-1 0,-1 1 0,4 25 0,1-1 0,5 2-519,-9-28 416,-1 0-1,4 17 0,-6-19 104,1 0 0,0 0 0,6 10 0,5 18 0,-2-3 0,-7-20 0,6 25 0,-2 11-88,-6-25 394,2 0 0,12 38 0,-13-49-306,0 0 0,-1 0 0,-1 1 0,1 26 0,2 12 0,-5-51 0,0 0 0,0 0 0,1 0 0,-1 0 0,0 0 0,-1 0 0,1 0 0,0 0 0,0 0 0,-1 0 0,0 0 0,1 0 0,-1 0 0,0 0 0,0-1 0,0 1 0,0 0 0,0-1 0,0 1 0,0 0 0,-1-1 0,1 1 0,0-1 0,-1 0 0,0 0 0,1 1 0,-1-1 0,-3 1 0,-3 2 0,0-1 0,0 0 0,-1-1 0,1 0 0,-12 1 0,10-1 0,-21 8 0,24-8 0,1 1 0,-1-1 0,-8 1 0,-2-2 0,0 0 0,0-1 0,-1-1 0,-21-4 0,16 2 0,-121-22-821,93 11 821,33 8 0,-23-4 0,22 6-459,-29-11 0,29 8 228,-23-4 0,-60-16-1010,93 24 1251,-4-1 69,0 0 0,-1 1 0,-21-3 0,27 5-79,0 0 0,0-1 0,0 0 0,-7-3 0,-18-5 0,-44-3 1092,44 3-834,26 7-114,-1 0 0,-13-2 0,-80-16-175,90 19-6795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7:35.75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1 195 24575,'34'0'0,"56"7"0,-62-4 0,-20-3 0,1 1 0,-1 0 0,1 1 0,13 4 0,-10-2-51,0-1-1,1 0 0,-1-1 0,0-1 1,23 1-1,21 2-673,-26-1 725,-14-1 0,0 0 0,23 7 0,-16-3-1024,2-2 0,-1 0 1,35 1-1,34 4-1793,-46-1 2817,88 4 0,12-1-2458,-10 0 2027,28-10-2347,46 3 1374,-9 1 1056,-46-2-67,27 7-120,33 1 468,270-11 67,36 1 0,-282 10 0,28 0 0,413 29 0,-534-24 0,319 42 0,-235-22 0,372 62 0,-292-34 0,-230-44 0,242 50 0,42 8 16,-263-52 97,73 20-142,-49-13 673,67 14 564,-144-35-431,71 6 0,-64-8 231,-34-6-350,1 0-1,22 0 0,96-4 1484,-56-1-1157,-70 0-750,0 0 0,0-2 0,-1 0 0,1 0-1,26-11 1,-12 4-44,29-4-86,-37 10-323,21-7 1,62-18 54,-46 14-269,131-35-2547,37 6 373,-134 30 2270,-67 10 6,168-33-1437,42-2 1695,-176 31-244,128-13 310,-36 5-1009,178-22 184,23-3 826,25-2 6,-184 20 0,94-13 0,9-5 0,-93 13 0,269-25 0,-244 30 0,925-81 0,-590 74 0,18 8 0,33 3 0,-360 11 0,192-10 0,-259 5 0,342-16 0,-56 28 0,-36 0 0,-132-9 0,18-1 0,69 1 0,466-4 0,-549 3 0,-63 1 0,-139 9 0,161-8 0,203-17 0,-307 15 379,-5-1 184,-130 12-258,-7 0 106,0 0-1,44-8 1,-36 2 689,0 2 0,34-1 0,62 5 5142,-50 1-2776,120-1-3935,-182 0-6357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9:42.95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14 24575,'0'6'0,"1"0"0,-1 1 0,1-1 0,1 0 0,-1 1 0,1-1 0,0 0 0,1 0 0,5 10 0,-4-7 0,0 1 0,4 15 0,-6-14 0,9 19 0,-3-12 0,-2 0 0,0 1 0,3 23 0,1-1 0,9 25-2341,33 72-1,-35-88 2989,-10-29-130,13 26 1,31 83 2483,-48-120-3001,-1-3 0,0-1 0,0 0 0,1 1 0,7 10 0,-10-15 0,1-1 0,0 0 0,0 0 0,0 0 0,-1 0 0,1-1 0,0 1 0,0 0 0,1 0 0,-1 0 0,0-1 0,0 1 0,0-1 0,0 1 0,1-1 0,-1 1 0,0-1 0,0 0 0,1 1 0,-1-1 0,0 0 0,0 0 0,1 0 0,-1 0 0,0 0 0,1 0 0,-1 0 0,0-1 0,1 1 0,-1 0 0,2-2 0,0 1 0,0 0 0,0-1 0,0 0 0,-1 0 0,1 0 0,0 0 0,-1 0 0,5-5 0,15-23 0,-4 4 0,28-24 0,-28 30 0,-1-2 0,22-34 0,10-14 0,-14 19 0,-20 29 0,-15 20 0,1 0 0,0 0 0,1 0 0,-1 0 0,0 0 0,0 0 0,1 0 0,0 0 0,-1 1 0,1-1 0,0 1 0,-1-1 0,1 1 0,0 0 0,0-1 0,0 1 0,0 0 0,1 0 0,-1 1 0,2-2 0,0 1 0,-1 1 0,1-1 0,-1 1 0,1 0 0,-1 0 0,1 0 0,-1 0 0,1 1 0,-1 0 0,1-1 0,-1 1 0,1 0 0,-1 1 0,0-1 0,5 3 0,0 1 0,0 1 0,-1-1 0,0 1 0,11 13 0,3 0 0,-17-16 0,0 0 0,-1 0 0,1 0 0,-1 1 0,0-1 0,0 1 0,0 0 0,0 0 0,2 6 0,0-2 0,0 1 0,0-1 0,1 0 0,-1 0 0,2-1 0,12 13 0,-14-15 0,2 2 0,-1 1 0,0 1 0,-1-1 0,6 12 0,5 8 0,-6-9 0,-7-14 0,0 0 0,0 0 0,6 8 0,-9-13 0,0 0 0,0 0 0,0 0 0,0 1 0,0-1 0,0 0 0,0 0 0,0 0 0,1 0 0,-1 0 0,0 0 0,0 0 0,0 0 0,0 0 0,0 0 0,0 0 0,0 0 0,1 1 0,-1-1 0,0 0 0,0 0 0,0 0 0,0 0 0,0 0 0,1 0 0,-1 0 0,0 0 0,0 0 0,0 0 0,0 0 0,0-1 0,0 1 0,1 0 0,-1 0 0,0 0 0,0 0 0,0 0 0,0 0 0,0 0 0,4-7 0,1-12 0,-5 16 0,2-9 0,0-1 0,-1-14 0,1-12 0,-1 32 0,1 1 0,-1-1 0,5-8 0,-3 9 0,-1-1 0,3-12 0,-3-3 0,0-30 0,-2 31 0,5-36 0,-1 21 0,-2 0 0,-3-51 0,0 26 0,1-100-1365,0 146-5461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9:43.69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0 308 24575,'2'0'0,"0"0"0,-1 1 0,1-1 0,-1 0 0,1 1 0,0 0 0,-1-1 0,1 1 0,-1 0 0,2 1 0,9 4 0,7 1 0,1 0 0,-1-2 0,1 0 0,0-2 0,26 2 0,-41-4 0,1-1 0,-1 1 0,0 1 0,10 2 0,-9-2 0,0 0 0,12 2 0,-15-4 0,0 0 0,0-1 0,0 1 0,0 0 0,-1-1 0,1 0 0,0 0 0,0 0 0,0 0 0,-1 0 0,1 0 0,0-1 0,-1 1 0,0-1 0,1 0 0,-1 0 0,0 0 0,0 0 0,0 0 0,3-4 0,-1 2 0,-1-1 0,1 0 0,-1-1 0,0 1 0,0-1 0,-1 1 0,1-1 0,2-11 0,-4 12 0,1 0 0,-1 0 0,1 0 0,1 0 0,-1 1 0,5-8 0,1-1 0,-5 8 0,-1-1 0,0 0 0,3-11 0,4-10 0,-5 18 0,-2 0 0,1-1 0,-1 0 0,0 1 0,-1-1 0,-1 0 0,1 0 0,-3-17 0,2 25 0,0 0 0,0 0 0,-1 0 0,1 0 0,-1-1 0,0 1 0,1 0 0,-1 1 0,0-1 0,0 0 0,-1 0 0,1 0 0,0 1 0,0-1 0,-3-2 0,2 2 0,-1 0 0,0 0 0,0 0 0,0 0 0,-1 0 0,1 1 0,0-1 0,-5-1 0,-5 0 0,0 0 0,0 1 0,-24-1 0,37 3 0,-3 0 0,0 0 0,0 0 0,0 1 0,0-1 0,0 1 0,0-1 0,0 1 0,0 0 0,0 0 0,1 0 0,-1 1 0,0-1 0,1 1 0,-1 0 0,1-1 0,-1 1 0,1 0 0,-4 4 0,-1 3 0,0 0 0,0 1 0,-9 16 0,8-11 0,4-7 0,1 0 0,-1 0 0,-1 9 0,3-11 0,0 1 0,0-1 0,-1 1 0,0-1 0,-7 12 0,4-10 0,0 1 0,1 0 0,0 1 0,-7 17 0,-9 43 0,18-61 0,-1 13 0,0 1 0,2-1 0,0 1 0,3 36 0,-1-29 0,1-21 0,0-1 0,1 1 0,0-1 0,0 0 0,1 0 0,0 0 0,0 0 0,1 0 0,0-1 0,1 0 0,-1 0 0,1 0 0,8 8 0,-9-11 0,0-1 0,0 1 0,1-1 0,0 0 0,-1 0 0,1 0 0,0-1 0,1 1 0,-1-1 0,0-1 0,1 1 0,-1-1 0,6 1 0,10 0 0,-1 0 0,26-2 0,-27-1 0,-13 1 0,1-1 0,0 1 0,-1-1 0,1-1 0,-1 1 0,1-1 0,-1-1 0,0 1 0,10-6 0,16-4 0,-26 10 0,1 0 0,-1-1 0,0 1 0,8-6 0,-1 1 0,1 0 0,25-10 0,-17 8 0,-16 6 0,1-1 0,-1 0 0,0 0 0,0 0 0,-1-1 0,1 0 0,8-11 0,0 2 0,4-9-87,-13 15-1191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9:44.41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25 277 24575,'11'0'0,"51"2"0,-54-1 0,0 1 0,0-1 0,-1 2 0,1-1 0,14 7 0,-16-6 0,1 0 0,0-1 0,0 1 0,0-2 0,1 1 0,-1-1 0,12 1 0,-15-2 0,1 0 0,-1 0 0,1 0 0,-1-1 0,0 0 0,1 0 0,-1 0 0,0 0 0,0 0 0,0-1 0,0 0 0,0 0 0,7-4 0,-9 3 0,0 1 0,0 0 0,0-1 0,0 1 0,0-1 0,-1 0 0,1 1 0,-1-1 0,0 0 0,0 0 0,0 0 0,1-5 0,0-5 0,2-19 0,-2-53 0,-3 58 0,1 23 0,-1 0 0,1 0 0,-1-1 0,0 1 0,0 0 0,0 0 0,-1 0 0,1 1 0,-1-1 0,0 0 0,0 0 0,-1 1 0,1 0 0,-1-1 0,1 1 0,-1 0 0,0 0 0,0 0 0,-1 1 0,1-1 0,-8-3 0,7 3 0,-1 1 0,1-1 0,-1 1 0,0 1 0,0-1 0,0 1 0,0 0 0,0 0 0,0 0 0,0 1 0,-1 0 0,1 0 0,0 0 0,0 0 0,0 1 0,0 0 0,-9 3 0,10-3 0,1 1 0,-1-1 0,0 1 0,1 0 0,0 1 0,-1-1 0,1 0 0,0 1 0,0 0 0,0 0 0,1 0 0,-1 0 0,-2 4 0,-1 3 0,1 0 0,0 1 0,-4 13 0,5-12 0,1-6 0,-1 1 0,1-1 0,-8 10 0,0 0 0,1-1 0,6-10 0,1 1 0,-1-1 0,1 0 0,0 1 0,1 0 0,-1 0 0,1 0 0,-2 10 0,2-8 0,0 0 0,-5 13 0,4-13 0,1 0 0,0 0 0,-2 9 0,2 13 0,0 1 0,4 38 0,0-56 0,0 0 0,0 0 0,1 0 0,1 0 0,0 0 0,1-1 0,0 1 0,1-1 0,10 16 0,-12-23 0,0 0 0,0 0 0,0 0 0,1-1 0,0 1 0,0-1 0,0 0 0,1-1 0,-1 1 0,1-1 0,0 0 0,0-1 0,0 1 0,0-1 0,0 0 0,0-1 0,1 1 0,7 0 0,-5-1 0,-1 1 0,14 4 0,-18-4 0,1-1 0,0 1 0,0-1 0,0 0 0,0 0 0,0-1 0,0 1 0,0-1 0,0 0 0,8-2 0,-7 1 0,0-1 0,0 0 0,-1 0 0,1-1 0,0 0 0,8-5 0,30-26 0,-15 11 0,-15 11 0,1 0 0,12-16 0,-4 4 0,-21 22 9,-1 0 0,1 0-1,0 0 1,-1 0-1,0-1 1,1 1 0,-1-1-1,0 1 1,0-1 0,0 1-1,-1-1 1,2-3 0,-1-3-425,0 0 1,-1-11 0,0 18 183,0-13-6594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9:44.90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0 24575,'1'1'0,"1"-1"0,-1 0 0,0 1 0,0-1 0,0 1 0,0-1 0,0 1 0,0 0 0,0-1 0,0 1 0,0 0 0,-1 0 0,1-1 0,0 1 0,0 0 0,-1 0 0,1 0 0,0 0 0,-1 0 0,1 1 0,10 23 0,-9-13 0,0-1 0,-1 1 0,0 21 0,-1-17 0,3 22 0,2 8 0,-2 0 0,-3 56 0,-2-32 0,3-23 0,-2 52 0,-4-55-380,-1 10 182,6-42 198,-2 0 0,0 0 0,-5 18 0,0 0 0,5-14-262,0-1-1,0 19 1,2-20-6564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9:45.45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169 0 24575,'0'12'0,"-2"41"0,1-46 0,0-1 0,0 1 0,-1-1 0,0 0 0,0 0 0,-3 7 0,1-4 0,0-1 0,-1 1 0,0-1 0,-1 0 0,1-1 0,-8 8 0,7-8 0,0 0 0,-10 15 0,11-14 0,0 0 0,-12 12 0,-26 22 0,42-41 0,0 1 0,0-1 0,-1 1 0,1 0 0,0 0 0,0-1 0,1 1 0,-1 0 0,0 0 0,0 0 0,1 0 0,-1 0 0,1 0 0,0 0 0,0 0 0,0-1 0,0 1 0,0 0 0,0 0 0,1 4 0,-1-4 0,1 1 0,0-1 0,0 1 0,0-1 0,0 0 0,1 1 0,-1-1 0,1 0 0,-1 0 0,1 0 0,0 0 0,0 0 0,0 0 0,0-1 0,3 3 0,8 5 0,0 0 0,0 1 0,0 0 0,-2 1 0,16 17 0,6 9 83,-23-27-446,0 1 0,-1 0 0,0 0 0,13 24 0,-18-29 357,0 0 0,0 0 0,1 0 0,0-1-1,6 7 1,-5-6 9,0 1-1,10 14 1,-5-4 76,-3-3 126,1 0 1,19 22-1,-10-14-241,-12-14 10,12 12 0,-7-9 26,15 20 0,-22-26 0,5 6-75,1 0 0,1-1 1,0-1-1,0 1 0,17 9 0,-20-13-6513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9:46.52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1 253 24575,'47'1'0,"-18"0"0,55-5 0,-76 2 0,0 0 0,0-1 0,0 1 0,-1-1 0,1-1 0,-1 1 0,0-1 0,0-1 0,-1 1 0,1-1 0,-1 0 0,0-1 0,0 0 0,0 0 0,7-11 0,-6 8 0,43-53 0,-46 58 0,-1-1 0,0 1 0,-1-1 0,1 0 0,1-5 0,6-10 0,11-28 0,-18 47 0,-1 5 0,1 6 0,-1 1 0,0 0 0,0 20 0,-2-22 0,0 0 0,1 0 0,0 0 0,0-1 0,5 16 0,-2-11 3,0 0 0,-2 0 0,0 1 0,0-1-1,-1 0 1,-1 16 0,3 34-281,2-12-842,-3 59-1,-2-108 1113,0 7 8,1 0 0,1 0 0,0 1 0,4 14 0,-2-13 0,-1 0 0,2 18 0,-4 92-157,-1-15 1957,9-41-2301,-8-53-6325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9:46.99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3 1 24575,'0'0'0,"0"0"0,0 0 0,0 0 0,0 0 0,0 0 0,0 0 0,-1 0 0,1 0 0,0 0 0,0 0 0,0 0 0,0 0 0,0 0 0,0 0 0,0 0 0,0 0 0,0 0 0,0 0 0,0 0 0,-1 0 0,1 0 0,0 0 0,0 0 0,0 0 0,0 0 0,0 0 0,0 0 0,0 0 0,0 0 0,0 0 0,0 0 0,0 0 0,0 0 0,0 0 0,0 1 0,0-1 0,0 0 0,0 0 0,0 0 0,0 0 0,0 0 0,0 0 0,0 0 0,0 0 0,0 0 0,0 0 0,0 1 0,3 3 0,6 3 0,-1-4 0,0-1 0,0 0 0,1 0 0,-1-1 0,13 1 0,9 1 0,-10 0 0,-4-1 0,-1 0 0,18 6 0,-19-3 0,1-2 0,0 0 0,0-1 0,16 1 0,62-4 0,-35 0 0,-36 0 0,23-4 0,18-1 0,-35 3-1365,-17 1-5461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9:48.40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0 24575,'4'0'0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2T15:45:59.25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162 398 24575,'1'-1'0,"-1"-1"0,1 1 0,0-1 0,-1 1 0,1 0 0,0 0 0,0 0 0,0-1 0,0 1 0,0 0 0,0 0 0,0 0 0,0 0 0,2 0 0,7-10 0,12-31 0,-19 34 0,2-1 0,-1 1 0,1-1 0,0 1 0,1 0 0,9-10 0,-10 13 0,-1-1 0,1 1 0,-1-1 0,4-8 0,-4 6 0,1 1 0,7-9 0,1 0 0,-9 10 0,1 1 0,0-1 0,9-7 0,24-24 0,-22 23 0,-9 8 0,15-11 0,-13 11 0,1 0 0,-1 0 0,1 2 0,1-1 0,16-4 0,61-19 0,-84 26 0,0 1 0,1 0 0,-1 0 0,0 0 0,1 0 0,-1 1 0,1 0 0,0-1 0,-1 2 0,1-1 0,-1 1 0,1-1 0,-1 1 0,0 0 0,1 1 0,-1-1 0,0 1 0,0 0 0,1 0 0,4 3 0,-3-1 0,-1 1 0,1-1 0,-1 1 0,1 0 0,-1 0 0,-1 1 0,5 6 0,0-1 0,-1 1 0,0 1 0,6 15 0,-10-18 0,-1 1 0,-1 0 0,3 21 0,-3-15 0,1 3 0,-1 1 0,-1 0 0,-4 41 0,1-53 0,-1 1 0,0-1 0,-1 1 0,0-1 0,0 0 0,-12 17 0,-54 79 0,43-70 0,10-15 0,-64 71-562,54-58 562,22-26 0,-1 0 0,1 0 0,-1 0 0,-14 10 0,14-12 0,1 0 0,-8 9 0,8-9 0,0 0 0,0-1 0,-8 7 0,-1 0-2,-14 13 1,16-14-1,-24 17 1,27-20-106,-1 1 1,1 0-1,0 0 1,-8 11-1,8-9-7,0-1 0,0 0 0,-12 8-1,-16 13 154,8-6-221,16-13 257,-16 17 0,19-18 78,-1 1 0,-17 12-1,21-18-58,1 0 0,1 1 0,-1-1 0,-9 13 0,12-13-25,-1 0 1,-1 0-1,1 0 0,-1 0 0,0-1 1,0 0-1,0 0 0,-7 4 0,12-8-69,1 0 0,-1 0 0,0 0 0,0 0 0,0 0 0,0 0 0,0 0 0,0 0 0,0 0 0,0 0 0,0 0 0,0 0 0,0 0 0,0 0 0,0 0 0,0 1 0,0-1 0,0 0 0,0 0 0,0 0 0,0 0 0,0 0 0,1 0 0,-1 0 0,0 0 0,0 0 0,0 0 0,0 0 0,0 0 0,0 1 0,0-1 0,0 0 0,-1 0 0,1 0 0,0 0 0,0 0 0,0 0 0,0 0 0,0 0 0,0 0 0,0 0 0,0 0 0,0 0 0,0 0 0,0 1 0,0-1 0,0 0 0,0 0 0,0 0 0,0 0 0,0 0 0,0 0 0,0 0 0,0 0 0,-1 0 0,1 0 0,0 0 0,0 0 0,0 0 0,0 0 0,12 2 0,17-2 0,-28 0 0,16 0 0,0-1 0,0-1 0,0 0 0,0-1 0,0-1 0,17-6 0,-14 4 0,1 0 0,0 1 0,32-2 0,-7 6 0,-32 1 0,18-2 0,-25 1 0,-1 0 0,1-1 0,7-3 0,-7 2 0,0 1 0,12-3 0,14 2 0,1 1 0,34 4 0,-10-1 0,-41 0 0,24 4 0,-23-2 0,19 0 0,27 2 0,3 1 0,-59-6 0,0 1 0,0 1 0,-1-1 0,14 6 0,-12-4 0,-1-1 0,1 0 0,10 2 0,-2-3 0,-1 1 0,29 8 0,-45-10 5,0 0-1,1 0 0,-1 0 1,1 0-1,-1 0 0,0 1 1,1-1-1,-1 0 0,1 0 1,-1 0-1,0 0 0,1 1 1,-1-1-1,0 0 0,0 0 1,1 1-1,-1-1 1,0 0-1,1 0 0,-1 1 1,0-1-1,0 0 0,0 1 1,1-1-1,-1 0 0,0 1 1,0-1-67,0 1 0,-1-1 0,1 0 1,-1 0-1,1 1 0,0-1 0,-1 0 0,1 0 1,0 0-1,-1 0 0,1 0 0,-1 0 1,1 1-1,0-1 0,-1 0 0,1 0 0,-1 0 1,1 0-1,-1-1 0,1 1 0,0 0 1,-1 0-1,0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9:48.75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 24575,'0'0'-8191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1:59:49.39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 24575,'0'0'-8191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06.56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77 24575,'0'10'40,"0"-2"-155,0 0-1,0 0 0,1 0 1,0 0-1,0 1 0,5 13 1,10 32 115,-12-37 0,11 28 0,-11-32 0,0-1 0,-1 1 0,0 0 0,1 18 0,-1-5 0,-2-23 0,0 5 0,0-1 0,0 1 0,1-1 0,5 14 0,-1-6 19,-2 0 1,0 1 0,-1 0-1,-1 0 1,1 20-1,-2-30 22,1 30-198,5 33-373,-4-49 516,-2-13 35,0 1 1,0-1-1,1 1 0,4 9 1,-3-6 118,1-1 0,-2 0 0,3 12 0,-4-13-32,1-1-1,0 1 1,0-1-1,1 1 1,6 11-1,6 15-107,-14-30 0,2 1 0,-1 0 0,0-1 0,1 1 0,0-1 0,1 0 0,6 9 0,-10-13 0,1 0 0,0-1 0,0 1 0,0 0 0,0-1 0,0 1 0,0-1 0,0 1 0,0-1 0,0 1 0,1-1 0,-1 1 0,0-1 0,0 0 0,0 0 0,0 0 0,1 0 0,-1 0 0,0 0 0,0 0 0,0 0 0,0 0 0,1 0 0,-1-1 0,0 1 0,0-1 0,0 1 0,0 0 0,0-1 0,0 0 0,0 1 0,2-2 0,2-3 0,1 1 0,-1-1 0,0 0 0,6-7 0,-7 7 0,19-22-238,-1-1 1,23-38-1,-25 39 238,-16 23 0,-1 0 0,0 0 0,0-1 0,0 1 0,0-1 0,4-9 0,-1-3 0,0 1 0,11-18 0,18-41 0,-17 33 356,16-50 1,-27 65-357,-6 20 0,0 1 0,1 0 0,0 0 0,0-1 0,1 1 0,0 1 0,0-1 0,0 0 0,4-5 0,42-51 0,-48 60 0,0 1 0,0-1 0,0 1 0,0 0 0,1 0 0,-1 0 0,1 0 0,-1 0 0,1 0 0,-1 0 0,1 0 0,-1 0 0,1 1 0,0-1 0,0 1 0,-1-1 0,1 1 0,0 0 0,0-1 0,-1 1 0,1 0 0,0 0 0,0 1 0,-1-1 0,1 0 0,0 0 0,0 1 0,-1-1 0,1 1 0,0 0 0,-1-1 0,1 1 0,0 0 0,-1 0 0,1 0 0,-1 0 0,2 1 0,2 3 0,0-1 0,0 1 0,-1 0 0,1 0 0,-1 0 0,0 1 0,-1 0 0,6 9 0,38 75-777,-13-27 777,-16-30 0,-13-24 0,-1-1 0,1 1 0,-1 0 0,-1 0 0,4 11 0,-5-12-2,1 1 0,0-1 1,1 0-1,-1-1 0,2 1 0,8 12 0,-7-12 31,-1 1-1,0 0 1,0 0-1,5 13 0,-2 1 296,13 26 0,-20-49-324,0-4 0,0-4 0,-3-60-378,3-60-612,4 84 798,0-10-67,1-2 259,0-2 0,-5 49 0,0 0 0,1 0 0,0 0 0,4-11 0,5-20 0,-10 34-122,3-21 891,3-53 1,-6 73-700,-1 0 0,1 1 0,1-1 0,0 0 0,2-8 0,6-20-88,0-15-1347,-8 39-5461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07.593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0 156 24575,'0'2'0,"1"-1"0,-1 1 0,1 0 0,-1-1 0,1 1 0,0 0 0,-1-1 0,1 1 0,0-1 0,0 1 0,0-1 0,2 3 0,15 14 0,4 1 0,-12-9 0,0-1 0,1 0 0,0-1 0,1 0 0,0 0 0,23 10 0,-8-7 0,-21-7 0,1-1 0,-1-1 0,1 1 0,0-1 0,0-1 0,12 3 0,-13-4 0,0 0 0,0 0 0,0 0 0,0 0 0,0-1 0,10-3 0,-13 4 0,-1-1 0,0 0 0,0 0 0,0 0 0,0 0 0,0 0 0,0-1 0,0 1 0,0-1 0,-1 1 0,1-1 0,-1 0 0,1 1 0,-1-1 0,1 0 0,-1 0 0,0 0 0,0 0 0,0 0 0,0 0 0,0-3 0,2-8 0,-1-1 0,0 0 0,-1 0 0,0 1 0,-4-27 0,2 3 0,1 29 0,0 0 0,-1 1 0,0-1 0,0 1 0,-4-15 0,4 20 0,0 0 0,0-1 0,-1 1 0,1 0 0,0 0 0,-1 0 0,1 0 0,-1 0 0,0 0 0,0 0 0,0 0 0,0 1 0,0-1 0,0 1 0,0-1 0,0 1 0,-1 0 0,1 0 0,0 0 0,-1 0 0,-3 0 0,4 0 0,0 0 0,-1 1 0,1 0 0,0-1 0,0 1 0,-1 0 0,1 0 0,0 0 0,-1 1 0,1-1 0,0 0 0,-1 1 0,1 0 0,0-1 0,0 1 0,0 0 0,0 0 0,0 0 0,0 1 0,0-1 0,0 0 0,0 1 0,0-1 0,1 1 0,-1 0 0,0-1 0,1 1 0,0 0 0,-2 3 0,-9 12 0,8-12 0,0 0 0,1 0 0,-5 11 0,-17 41 0,20-44 0,1 1 0,0-1 0,1 0 0,0 1 0,-1 24 0,3-28 0,0 0 0,1 0 0,-1 0 0,2 0 0,0 0 0,0 0 0,0-1 0,2 1 0,-1 0 0,5 10 0,1 1 0,-4-11 0,0-1 0,0 1 0,12 17 0,-8-17 0,-1-1 0,2 0 0,12 12 0,-13-14 0,-5-4 0,1 0 0,-1 1 0,1-1 0,-1-1 0,1 1 0,0 0 0,0-1 0,0 0 0,1 0 0,-1 0 0,0-1 0,1 1 0,8 1 0,-3-2 0,0 1 0,11 4 0,-15-4 0,1 0 0,-1 0 0,0-1 0,0 0 0,0 0 0,1 0 0,-1-1 0,11-1 0,-5-1 0,-1-1 0,0 0 0,0-1 0,0 0 0,0-1 0,0 0 0,12-8 0,-16 9 0,0 1 0,1 0 0,0 0 0,-1 1 0,9-2 0,-6 1 0,0 1 0,16-8 0,-7 1 0,-7 4 0,-1 0 0,1-1 0,-1 0 0,-1-1 0,0 0 0,15-14 0,-20 16 0,1 0 0,0 0 0,0 0 0,1 0 0,9-4 0,-10 5 0,0 0 0,-1 0 0,1 0 0,-1-1 0,10-10 0,20-31 0,1 1 0,-33 40 0,0 0 0,1 1 0,-2-1 0,1-1 0,3-6 0,1-5 0,-2 8 0,-1-1 0,-1 0 0,0 0 0,0 0 0,-1-1 0,0 1 0,-1 0 0,0-1 0,-1-18 0,0 23 0,0-1 0,0 1 0,-1 0 0,-2-11 0,2 15 0,0-1 0,0 1 0,-1-1 0,1 1 0,0-1 0,-1 1 0,0 0 0,0 0 0,1 0 0,-1 0 0,0 0 0,-5-3 0,4 2 0,-1 0 0,-1 0 0,1 0 0,-1 0 0,0 0 0,-6-2 0,10 5 0,0-1 0,0 1 0,0 0 0,0-1 0,-1 1 0,1 0 0,0 0 0,0 0 0,-1 0 0,1 0 0,0 0 0,0 0 0,0 1 0,-1-1 0,1 0 0,0 1 0,0-1 0,0 1 0,0-1 0,0 1 0,0-1 0,0 1 0,0 0 0,0 0 0,0-1 0,0 1 0,0 0 0,0 0 0,-1 1 0,-13 20 0,1 1 0,0 0 0,-17 46 0,26-55 0,1 1 0,1 1 0,0-1 0,1 0 0,-1 26 0,3-28 0,-1 7 0,1-1 0,3 26 0,-2-42 0,0 1 0,0-1 0,0 0 0,1 1 0,-1-1 0,1 0 0,-1 1 0,1-1 0,0 0 0,0 0 0,1-1 0,3 5 0,0-1 0,1-1 0,-1 0 0,1 0 0,10 5 0,-7-5 0,-1 0 0,15 5 0,-20-9 0,1 0 0,-1 0 0,1 0 0,-1-1 0,1 1 0,-1-1 0,1 0 0,6-1 0,-2-1 0,1 0 0,-1-1 0,0 0 0,0-1 0,0 0 0,15-9 0,19-8 0,-38 19-80,-1 0 0,1-1-1,-1 1 1,0-1 0,1 0-1,-1 0 1,-1-1 0,1 1-1,0-1 1,-1 1 0,0-1 0,0 0-1,0-1 1,0 1 0,0 0-1,1-6 1,0 1-6746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08.45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81 0 24575,'1'0'0,"-1"1"0,1-1 0,0 0 0,0 1 0,0-1 0,0 1 0,0-1 0,-1 1 0,1-1 0,0 1 0,0-1 0,-1 1 0,1 0 0,0-1 0,-1 1 0,1 0 0,-1 0 0,1-1 0,-1 1 0,1 0 0,-1 0 0,1 0 0,-1 0 0,0 0 0,0-1 0,1 1 0,-1 2 0,5 27 0,-5-28 0,1 153 9,-2-79-215,0-59-261,-5 29-1,1-13-451,-5 32 460,9-57 459,0 1 0,-1-1 0,-6 16 0,-1 9 0,-1 30 42,5-30-26,2-15 8,-9 25 0,7-28 85,1 1 1,-4 21-1,4-2 619,0-4-54,-1 32 0,6-46-2039,-1-2-5461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08.99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242 0 24575,'-1'1'0,"0"0"0,0-1 0,0 1 0,0 0 0,0 0 0,0 0 0,1 0 0,-1 0 0,0 0 0,1 0 0,-1 0 0,0 0 0,1 0 0,-1 0 0,0 2 0,-1 1 0,-5 10 0,-2 0 0,-10 13 0,2-3 0,13-16 0,-1-1 0,-11 12 0,-40 43 0,38-40 0,9-10 0,-15 14 0,19-20 0,0 0 0,0 0 0,1 1 0,-5 9 0,1-3 0,7-12 0,1 0 0,-1 0 0,0 0 0,1 0 0,-1 0 0,1 0 0,-1 0 0,1 1 0,0-1 0,-1 0 0,1 0 0,0 0 0,0 1 0,0-1 0,0 0 0,0 0 0,0 1 0,0-1 0,0 0 0,1 0 0,-1 1 0,1 1 0,0-2 0,0 1 0,0-1 0,1 0 0,-1 1 0,0-1 0,1 0 0,-1 1 0,1-1 0,-1 0 0,1 0 0,0 0 0,-1-1 0,4 2 0,1 1 0,11 4 0,17 9 0,-28-13 0,-1 0 0,0 1 0,-1-1 0,1 1 0,0 0 0,-1 0 0,5 7 0,-3-5 0,0 1 0,0-1 0,0 0 0,14 8 0,-10-7 0,16 15 0,52 48-641,-57-52 608,17 15 60,25 20-1423,-42-36 1062,0 0 0,-2 2 0,32 37 0,-37-42 581,27 24 0,-22-23-158,44 33 2669,-60-46-2775,1 0-245,-1 0 0,1 0 0,0 0 0,5 1 0,2 1-6564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09.87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0 276 24575,'0'-14'0,"1"-1"0,3-23 0,-3 33 0,0 0 0,1-1 0,0 1 0,0 0 0,0 0 0,1 0 0,0 1 0,0-1 0,0 0 0,4-3 0,6-6 0,18-15 0,-21 21 0,-4 3 0,1 0 0,0 0 0,1 1 0,8-4 0,18-11 0,-26 14 0,1 0 0,12-4 0,-5 1 0,-5 3 0,1 1 0,-1 0 0,1 0 0,0 1 0,0 1 0,0 0 0,1 1 0,-1 0 0,0 0 0,22 3 0,-31-1 0,0-1 0,-1 1 0,1 0 0,-1-1 0,1 1 0,-1 0 0,1 0 0,-1 1 0,1-1 0,-1 1 0,0-1 0,0 1 0,0-1 0,0 1 0,0 0 0,3 4 0,-3-3 0,0 0 0,0 1 0,0-1 0,0 1 0,-1 0 0,1 0 0,-1-1 0,0 1 0,0 0 0,0 7 0,0-5 0,1 0 0,-1 0 0,1 0 0,0 0 0,1 0 0,3 7 0,-3-7 0,0 0 0,0 0 0,-1 0 0,0 0 0,2 12 0,-2 15 0,-2 54 0,-1-30 0,1 72 0,-1-121 0,0-1 0,0 0 0,-1 1 0,0-1 0,0 0 0,-6 12 0,4-8 0,-6 19 0,7-18 0,0-1 0,-7 18 0,8-25 0,-1 1 0,1 0 0,-1-1 0,0 0 0,0 1 0,0-1 0,-1 0 0,-4 4 0,-11 11 0,16-15 0,-1 1 0,0-1 0,-8 6 0,3-3 0,-14 13 0,15-12 0,-15 12 0,12-13 0,1-1 0,-19 7 0,8-3 0,5-2 0,-12 6 0,25-13 0,-1 0 0,0 0 0,0 1 0,1 0 0,-1-1 0,0 1 0,1 1 0,0-1 0,0 1 0,-1-1 0,-3 6 0,7-8 0,0 0 0,0 0 0,0 0 0,0 0 0,0 0 0,0 0 0,0 0 0,0 0 0,0 0 0,0 0 0,-1 0 0,1 0 0,0 0 0,0 0 0,0 0 0,0 0 0,0 0 0,0 1 0,0-1 0,0 0 0,0 0 0,0 0 0,0 0 0,0 0 0,0 0 0,0 0 0,0 0 0,0 0 0,0 0 0,0 0 0,0 0 0,0 0 0,0 0 0,1 0 0,-1 1 0,0-1 0,0 0 0,0 0 0,0 0 0,0 0 0,0 0 0,0 0 0,0 0 0,0 0 0,0 0 0,0 0 0,0 0 0,0 0 0,0 0 0,0 0 0,0 0 0,0 0 0,0 0 0,0 0 0,1 0 0,-1 0 0,0 0 0,0 0 0,0 0 0,0 0 0,0 0 0,0 0 0,0 0 0,0 0 0,0 0 0,0 0 0,0 0 0,9-1 0,9-4 0,-17 5 0,4-2 0,1-1 0,0 0 0,-1 0 0,0 0 0,7-5 0,-6 3 0,0 1 0,0 1 0,13-7 0,11-3 0,-23 9 0,0 1 0,0 0 0,0 0 0,1 1 0,-1 0 0,15-2 0,13 2 0,44 4 0,-71-1 0,0 0 0,0 1 0,0-1 0,12 5 0,-16-4 0,0 0 0,0 0 0,0 0 0,0 0 0,-1 0 0,1 1 0,-1-1 0,0 1 0,1 0 0,2 4 0,4 4 0,1 0 0,18 16 0,-3-5 0,-18-14 0,-1 0 0,1 1 0,-1 1 0,11 18 0,-14-21 0,1-1 0,-1-1 0,1 1 0,1-1 0,-1 0 0,1 0 0,8 5 0,11 10 0,-22-18-105,0 0 0,0 0 0,0 0 0,0 0 0,0-1 0,0 1 0,0-1 0,0 0 0,1 0 0,-1 0 0,1-1 0,5 1 0,4 1-6721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10.97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0 24575,'0'427'0,"-1"-424"0,1 0 0,1 0 0,-1 0 0,0 0 0,1 0 0,0 0 0,-1 0 0,1 0 0,0 0 0,3 4 0,-3-6 0,0 1 0,1 0 0,-1 0 0,1-1 0,-1 1 0,1-1 0,0 1 0,0-1 0,0 0 0,0 0 0,0 0 0,0 0 0,0 0 0,0 0 0,3 0 0,1 2-341,1-1 0,-1 1-1,9 4 1,-7-2-6485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12.56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0 440 24575,'1'0'0,"0"1"0,0 0 0,0-1 0,-1 1 0,1-1 0,0 1 0,0 0 0,-1 0 0,1-1 0,-1 1 0,1 0 0,0 2 0,3 2 0,9 11 0,0 1 0,-2 0 0,11 20 0,-16-25 0,0 1 0,-1 0 0,0 0 0,3 17 0,13 34 0,-17-47 0,-1-4 0,9 25 0,-11-35 0,0 0 0,1 0 0,-1 0 0,1 0 0,0 0 0,0 0 0,0-1 0,0 1 0,0-1 0,1 1 0,-1-1 0,1 0 0,2 2 0,-4-4 0,0 1 0,-1-1 0,1 1 0,0-1 0,0 0 0,0 1 0,-1-1 0,1 0 0,0 1 0,0-1 0,0 0 0,0 0 0,0 0 0,0 0 0,-1 0 0,1 0 0,0 0 0,0 0 0,0 0 0,0 0 0,0-1 0,0 1 0,-1 0 0,1-1 0,0 1 0,0 0 0,0-1 0,-1 1 0,1-1 0,0 1 0,-1-1 0,1 0 0,0 1 0,-1-1 0,1 0 0,-1 1 0,1-1 0,-1 0 0,1 1 0,-1-1 0,0 0 0,1-1 0,2-5 0,-1 1 0,0-1 0,-1 1 0,2-12 0,-1 8 0,0 1 0,1 0 0,5-11 0,3-9 0,-5 12 0,1 0 0,0 0 0,14-21 0,-5 10 0,-15 26 0,1-1 0,-1 0 0,1 1 0,0-1 0,0 1 0,0 0 0,0-1 0,0 1 0,0 0 0,1 0 0,-1 0 0,1 1 0,0-1 0,-1 1 0,1-1 0,0 1 0,0 0 0,0 0 0,0 0 0,0 0 0,0 1 0,0-1 0,0 1 0,0 0 0,3 0 0,1-1 0,-1 1 0,0 0 0,0 0 0,1 1 0,-1 0 0,0 0 0,0 0 0,0 1 0,0 0 0,0 0 0,0 0 0,0 1 0,-1 0 0,1 0 0,-1 0 0,7 6 0,-5-2 0,14 10 0,-1 1 0,-1 0 0,22 30 0,-32-35 0,0-1 0,16 18 0,-25-30 0,1 0 0,-1 1 0,1-1 0,-1 0 0,0 0 0,1 1 0,-1-1 0,1 0 0,-1 0 0,1 0 0,-1 0 0,1 0 0,-1 0 0,1 0 0,-1 0 0,0 0 0,1 0 0,-1 0 0,1 0 0,-1 0 0,1 0 0,-1 0 0,1 0 0,-1-1 0,0 1 0,1 0 0,-1 0 0,1-1 0,-1 1 0,0 0 0,1 0 0,-1-1 0,0 1 0,1 0 0,-1-1 0,0 1 0,1 0 0,-1-1 0,0 1 0,1-1 0,9-18 0,-6 7 0,-2 1 0,1-1 0,1-22 0,-1 2 0,1-8 0,-3-79 0,-2 57 0,1-213 0,0 268 6,1 1 0,0-1 0,1 1 0,-1-1 0,5-9 0,1-5-1407,-4 9-5425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13.19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0 218 24575,'1'2'0,"-1"0"0,1-1 0,-1 1 0,1 0 0,0 0 0,-1 0 0,1 0 0,0-1 0,0 1 0,1 0 0,-1-1 0,0 1 0,0-1 0,1 1 0,-1-1 0,1 0 0,-1 1 0,1-1 0,0 0 0,1 1 0,3 1 0,-1 0 0,1 0 0,0-1 0,0 1 0,7 1 0,12 1 0,47 5 0,-65-10 0,-1-1 0,1 0 0,0 0 0,0-1 0,-1 0 0,1 0 0,10-6 0,-4 3 0,-7 3 0,-1-1 0,0 0 0,0 0 0,-1 0 0,5-4 0,-4 3 0,-1 1 0,0 0 0,1 0 0,-1 0 0,11-4 0,-11 6 0,0-1 0,0 0 0,0 1 0,0-2 0,0 1 0,-1 0 0,1-1 0,-1 0 0,1 0 0,-1 0 0,0 0 0,0 0 0,-1-1 0,5-6 0,-3 4 0,-2 0 0,1 0 0,-1-1 0,0 1 0,0-1 0,-1 1 0,0-1 0,0 0 0,0-7 0,-1 9 0,0-1 0,0 0 0,-1 1 0,1-1 0,-1 1 0,-1 0 0,1-1 0,-1 1 0,0 0 0,-3-7 0,4 10 0,-1-1 0,1 1 0,-1-1 0,0 1 0,0 0 0,0 0 0,0 0 0,0 0 0,0 0 0,0 0 0,-1 1 0,1-1 0,-1 1 0,1 0 0,-1-1 0,0 1 0,1 0 0,-1 1 0,0-1 0,0 0 0,-4 0 0,3 1 0,0 0 0,0 1 0,1-1 0,-1 1 0,0 0 0,0-1 0,1 2 0,-1-1 0,0 0 0,-6 4 0,-2 2 0,-18 15 0,14-11 0,-2 3 0,0 0 0,-16 17 0,32-29 0,0 1 0,1-1 0,-1 0 0,1 1 0,-1-1 0,1 0 0,0 1 0,0 0 0,-2 5 0,-2 26 0,2-10 0,0-10 0,1 0 0,1 0 0,0 1 0,1-1 0,0 0 0,3 16 0,-1-22 0,1 0 0,0-1 0,1 1 0,0-1 0,0 0 0,7 10 0,-1-2 0,-8-11 0,1-1 0,-1 1 0,1 0 0,1-1 0,-1 1 0,0-1 0,1 0 0,0 0 0,-1-1 0,1 1 0,0-1 0,0 0 0,1 0 0,-1 0 0,0 0 0,1-1 0,-1 0 0,1 0 0,-1 0 0,7 0 0,0 1 0,1 1 0,11 4 0,-14-3 0,1-2 0,-1 1 0,17 1 0,-9-2 0,1-2 0,-1 0 0,0-1 0,1-1 0,-1 0 0,0-1 0,29-10 0,-28 5 0,22-14 0,-19 11 0,-12 5 0,0-1 0,0 0 0,0 0 0,-1 0 0,13-17 0,-10 11 0,20-16 0,-28 26-114,0 0 1,0 0-1,0-1 0,0 1 0,0-1 1,-1 0-1,0 0 0,0 0 0,0 0 1,0 0-1,1-4 0,0-4-6712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27:24.648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 13894,'0'0'2999,"42"42"-1550,-42-42-1449,189 197 1366,-156-158-985,-2 2 1,42 72-1,35 100 652,-65-110-456,-5 2 1,-5 1-1,25 137 1,-33-92 30,10 279 1,-35-146-257,-15-30-200,5-188-128,-28 92 0,-25 23 3,0-42-115,44-106-231,-1-2 0,-37 45 1,2-15-1993,-1-4-3669,26-29-3505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13.80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0 176 24575,'1'0'0,"0"1"0,0-1 0,0 1 0,0 0 0,0-1 0,0 1 0,-1 0 0,1 0 0,0 0 0,0 0 0,-1-1 0,1 1 0,0 2 0,2 1 0,0 2 0,2-1 0,-1 1 0,1-1 0,0 0 0,10 8 0,-12-11 0,0 0 0,0-1 0,0 1 0,0-1 0,0 0 0,0 0 0,0 0 0,0 0 0,0 0 0,0-1 0,1 1 0,-1-1 0,0 0 0,1 0 0,3-1 0,-3 0 0,-1 1 0,1-1 0,-1 0 0,1 0 0,-1 0 0,0-1 0,1 1 0,-1-1 0,0 0 0,4-3 0,1-1 0,-1-1 0,10-11 0,-15 16 0,3-3 0,-1 0 0,0 0 0,0 0 0,0 0 0,-1-1 0,0 0 0,5-11 0,0-2 0,-5 13 0,-1 0 0,0 0 0,0-1 0,3-12 0,-5 18 0,0-1 0,0 0 0,0 0 0,0 1 0,0-1 0,0 0 0,-1 1 0,1-1 0,-1 0 0,1 0 0,-1 1 0,1-1 0,-1 1 0,0-1 0,0 1 0,0-1 0,0 1 0,0-1 0,0 1 0,0 0 0,0 0 0,-1-1 0,-2 0 0,-2-3 0,-1 1 0,0 1 0,-1-1 0,1 1 0,-8-2 0,-13-5 0,25 9 0,1 0 0,0 0 0,-1 0 0,1 1 0,0-1 0,-1 1 0,1 0 0,0-1 0,-1 1 0,1 0 0,-1 0 0,1 1 0,-1-1 0,1 0 0,-5 2 0,6-1 0,-1 0 0,0 0 0,0 0 0,1 0 0,-1 0 0,1 0 0,-1 0 0,1 1 0,-1-1 0,1 1 0,0-1 0,0 1 0,-1 0 0,1-1 0,0 1 0,1 0 0,-1 0 0,0-1 0,0 1 0,0 2 0,-3 16 0,0 0 0,1-1 0,-1 23 0,4 61 0,1-47 0,0-43 0,1 0 0,0-1 0,1 1 0,0 0 0,8 17 0,-3-7 0,-5-17 0,-1 0 0,1 0 0,1 0 0,-1-1 0,1 1 0,0-1 0,0 0 0,0 0 0,1-1 0,10 9 0,7 7 0,-12-9 0,-6-6 0,1 0 0,0-1 0,0 0 0,7 6 0,0-3 0,-7-3 0,0-1 0,0 1 0,1-1 0,-1 0 0,1-1 0,0 0 0,0 0 0,0 0 0,0 0 0,9 0 0,-2-1 0,-1 0 0,19-3 0,-28 2 0,1 0 0,-1-1 0,1 0 0,-1 0 0,1 0 0,-1 0 0,0 0 0,0-1 0,0 1 0,0-1 0,0 0 0,0 0 0,4-4 0,15-13 0,-18 16 0,1-1 0,-1 1 0,0-1 0,7-9 0,7-10 0,-12 16 0,0 0 0,-1-1 0,7-10 0,15-22-1365,-22 31-5461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14.14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35 1 24575,'0'369'-1089,"0"-357"1478,-2 1 0,-2 12 0,-1 18-467,4-34 78,-1 0 0,1 0 0,-7 15 0,5-15 0,1 0 0,-1 1 0,0 10 0,2 47-444,1-55-477,0 2-5905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14.725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166 1 24575,'-1'2'0,"0"0"0,0-1 0,-1 1 0,1 0 0,-1 0 0,1-1 0,-1 1 0,-3 2 0,-44 31 0,-19 12 0,65-45 0,-1 1 0,0-1 0,0 1 0,1 0 0,-1 0 0,-2 4 0,6-7 0,-1 1 0,1 0 0,-1-1 0,1 1 0,-1 0 0,1-1 0,0 1 0,-1 0 0,1 0 0,0-1 0,0 1 0,0 0 0,0 0 0,-1 0 0,1-1 0,0 1 0,1 1 0,-1-1 0,0 0 0,1 0 0,-1 0 0,0 0 0,1-1 0,0 1 0,-1 0 0,1 0 0,-1-1 0,1 1 0,0 0 0,-1-1 0,1 1 0,0 0 0,0-1 0,0 1 0,-1-1 0,3 1 0,5 4 0,0-1 0,0 0 0,0 1 0,-1 0 0,1 0 0,7 8 0,-7-5 0,1-1 0,10 8 0,11 8 0,71 75 0,-75-72 0,-24-24 12,-1 0 0,1-1 0,0 1 0,1 0 0,-1-1 0,0 0 0,0 0 0,1 1 0,2-1 0,-4 0-69,0-1 0,-1 0 0,1 0 0,0 1-1,0-1 1,0 0 0,0 0 0,0 0 0,0 0 0,0 0 0,0-1 0,0 1-1,0 0 1,0 0 0,0-1 0,0 1 0,0 0 0,0-1 0,0 1 0,0-1 0,0 1-1,-1-1 1,1 0 0,0 1 0,0-2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15.683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1 157 24575,'36'1'0,"-13"-1"0,34-2 0,-43 0 0,1-2 0,18-6 0,-16 5 0,19-4 0,-26 8 0,-1-1 0,0 0 0,0 0 0,12-4 0,-6 0 0,2 2-1,-1 0 0,1 1 1,16-1-1,4-1-118,-28 3-97,1-1 1,16-6-1,10-3 251,36-1-35,-58 11 0,-4 1 0,-1-1 0,1 0 0,15-6 0,-7 2-16,1 1 0,33-5 0,1-1 676,-53 11-657,0 0 1,0 0 0,1 0-1,-1 0 1,0 0-1,1 0 1,-1 0 0,0 0-1,1-1 1,-1 1-1,0 1 1,1-1 0,-1 0-1,0 0 1,1 0-1,-1 0 1,0 0 0,1 0-1,-1 0 1,0 0-1,0 0 1,1 1 0,-1-1-1,0 0 1,0 0-1,1 0 1,-1 1 0,0-1-1,0 0 1,1 0-1,-1 1 1,0 0-3,1 0 1,-1-1-1,0 1 1,0 0-1,0 0 0,0 0 1,0-1-1,0 1 0,0 0 1,0 0-1,0 0 1,0 0-1,-9 24-12,-3 4 11,8-18 0,0-1 0,-1 0 0,0-1 0,0 1 0,-9 10 0,-1-1 0,-18 31 0,27-40-118,-1-1-1,0 0 1,-1 0 0,1 0-1,-16 12 1,18-16 93,0 0 1,-7 10-1,-6 7-6,4-9 31,0-1 0,-26 17 0,35-25 59,0 0-1,0 0 1,-4 6 0,-11 8 276,-25 17-90,44-34-245,1 0 0,-1-1 0,0 1 0,0-1 0,1 1 0,-1 0 0,0 0 0,1-1 0,-1 1 0,1 0 0,-1 0 0,1 0 0,-1 0 0,1 0 0,0 0 0,-1 0 0,1 0 0,0 0 0,0 0 0,0 0 0,0 0 0,0 0 0,0 0 0,0 0 0,0-1 0,0 1 0,0 0 0,0 0 0,1 0 0,-1 1 0,1 0 0,0-1 0,0 0 0,0 0 0,0 1 0,0-1 0,0 0 0,0 0 0,0 0 0,1 0 0,-1 0 0,0-1 0,1 1 0,-1 0 0,0-1 0,1 1 0,-1 0 0,1-1 0,2 1 0,8 1 0,0-1 0,-1 0 0,18-2 0,-17 1 0,1 0 0,24 3 0,-31-2 0,7 1 0,-1 1 0,0 0 0,23 9 0,-28-8 0,0 0 0,0 1 0,0 0 0,-1 0 0,10 10 0,5 4 0,-17-15 0,-1-1 0,0 1 0,0 0 0,0-1 0,0 1 0,-1 1 0,1-1 0,-1 0 0,0 1 0,-1-1 0,1 1 0,1 6 0,1 7 0,2 35 0,-5-41 0,1 27 0,-3 67 0,1-102 0,0-1 0,-1 0 0,0 1 0,0-1 0,0 0 0,0 0 0,0 0 0,-1 0 0,1 0 0,-1 0 0,-2 2 0,-2 2 0,0 0 0,-11 10 0,-8 7 0,22-20 0,-1-1 0,1 1 0,-1-1 0,0 0 0,0-1 0,0 1 0,-1-1 0,-6 4 0,-3-1 0,-21 6 0,1-1 0,22-6 0,0-1 0,-1 0 0,1-1 0,-19 1 0,-51-5 0,73 1 0,0-1 0,0 1 0,0-2 0,1 1 0,-1-1 0,1-1 0,0 1 0,-10-7 0,16 9 0,0-1 0,0 0 0,0 1 0,1-1 0,-1 0 0,0 0 0,1 1 0,0-1 0,-1 0 0,1-1 0,0 1 0,0 0 0,0 0 0,0 0 0,1-1 0,-1 1 0,0 0 0,1-4 0,-1 0 0,0-1 0,1 0 0,0 0 0,0 1 0,1-10 0,0 12-216,0 0 0,0 1 0,1-1-1,2-5 1,-4 8-68,6-10-6542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16.06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 24575,'0'0'-8191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16.42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 24575,'0'0'-8191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16.92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1 24575,'0'0'-8191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17.28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43 1 24575,'0'2'0,"-3"0"0,-3 5 0,0 0 0,-1 1 0,2 3 0,-3 2 0,1-2-8191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19.69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0 325 24575,'1'2'0,"-1"0"0,1 0 0,0 0 0,0 0 0,0 0 0,0 0 0,0 0 0,0 0 0,1 0 0,2 2 0,2 4 0,1 5 0,0 0 0,-1 0 0,0 1 0,-1 0 0,4 17 0,-6-22 0,9 20 0,0 0 0,-7-15-157,-2 1 1,1 0-1,1 22 0,5 28-433,-8-57 590,1-1 0,0 1 0,5 10 0,-4-12 0,-1 1 0,-1 0 0,1 0 0,2 10 0,-2-5 76,0-1 0,7 17 0,-5-16 85,-1 0-1,3 13 1,-4-12-43,1 0-1,1 0 1,9 18-1,-5-13-80,-8-15-37,1 0 0,-1-1 0,1 1 0,-1 0 0,3 2 0,-3-5 0,-1 1 0,0-1 0,1 1 0,-1-1 0,1 0 0,-1 1 0,1-1 0,-1 0 0,0 1 0,1-1 0,-1 0 0,1 0 0,-1 0 0,1 1 0,-1-1 0,1 0 0,0 0 0,-1 0 0,1 0 0,-1 0 0,1 0 0,-1 0 0,1 0 0,-1 0 0,1 0 0,-1 0 0,1 0 0,-1 0 0,1-1 0,-1 1 0,1 0 0,-1 0 0,1-1 0,-1 1 0,1 0 0,0-1 0,3-3 0,0 0 0,0 0 0,-1 0 0,1 0 0,-1-1 0,0 1 0,0-1 0,-1 0 0,3-5 0,2-8 0,6-23 0,-11 31 0,30-84 0,-24 66 0,-7 20 0,1 0 0,6-14 0,-4 11 0,0-1 0,4-20 0,-6 20 0,1 1 0,1-1 0,4-11 0,-2 9 0,-2 0 0,0-1 0,4-20 0,3-46 0,-9 66 0,-2 10 0,1-1 0,0 0 0,0 1 0,0-1 0,1 1 0,2-6 0,-4 10 0,1 0 0,0 0 0,0 0 0,-1 0 0,1 0 0,0 0 0,0 0 0,0 0 0,0 0 0,0 0 0,0 1 0,0-1 0,0 0 0,0 1 0,1-1 0,-1 1 0,0-1 0,0 1 0,0 0 0,1-1 0,-1 1 0,0 0 0,1 0 0,-1 0 0,0 0 0,0 0 0,1 0 0,-1 0 0,0 0 0,1 1 0,1 0 0,1 0 0,0 0 0,0 1 0,0 0 0,0 0 0,-1 0 0,1 0 0,0 1 0,-1-1 0,0 1 0,5 5 0,12 9 0,-13-11 0,0 1 0,-1 0 0,1 0 0,-1 0 0,7 13 0,-8-11 0,1 1 0,3 10 0,5 10 0,-5-14-270,-1-1-1,-1 2 1,6 19 0,-11-31 270,0 0 0,0-1 0,0 1 0,5 6 0,-4-8 0,0 1 0,-1 0 0,0 0 0,0 1 0,0-1 0,1 6 0,15 46 321,0 0 259,-6 7-400,-11-58-180,1 1 0,-1-1 0,1 0 0,0 0 0,0 0 0,6 9 0,-8-14 0,0 0 0,0 0 0,0 0 0,0 0 0,0 0 0,0 0 0,0 0 0,0 0 0,0 0 0,0 0 0,0 0 0,0 0 0,0 0 0,1 0 0,-1 0 0,0 0 0,0 0 0,0 0 0,0 0 0,0 0 0,0 0 0,0 0 0,0 0 0,0 0 0,0 0 0,0 0 0,0 0 0,0 0 0,0 0 0,0 0 0,0 0 0,1 0 0,-1 0 0,0 0 0,0 0 0,0 0 0,0 0 0,0 0 0,0 0 0,0 0 0,0 0 0,0 0 0,0 0 0,0 0 0,0 0 0,0 0 0,0 0 0,0 0 0,0 0 0,0 0 0,0 0 0,0 0 0,2-5 0,-1-6 0,-1-105 0,-1 50 0,1 48-388,-5-22-1,-1-13-77,4 21 466,-7-37 0,-1-12 0,8 68 0,0 1 0,-1-1 0,-7-21 0,5 20 0,0-1 0,-2-16 0,6 23 0,-1 0 0,0 1 0,-4-8 0,3 7 0,1 1 0,-1-1 0,0-8 0,-4-30-61,0-69 0,7 101-6765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20.65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1 298 24575,'0'0'0,"0"0"0,0 1 0,0-1 0,1 0 0,-1 1 0,0-1 0,0 0 0,1 1 0,-1-1 0,0 0 0,0 1 0,1-1 0,-1 0 0,0 0 0,1 1 0,-1-1 0,0 0 0,1 0 0,-1 0 0,1 0 0,-1 1 0,0-1 0,1 0 0,0 0 0,11 3 0,-11-3 0,9 2 0,0 0 0,12 6 0,-14-5 0,1 0 0,-1-1 0,19 3 0,-5-4 0,0 0 0,31-3 0,-42 0 0,0 1 0,0-2 0,-1 1 0,1-2 0,0 1 0,16-9 0,-23 10 0,-1 0 0,0 0 0,1-1 0,-1 1 0,0-1 0,0 1 0,-1-1 0,1 0 0,-1 0 0,1 0 0,-1 0 0,2-5 0,-1 3 0,-1 0 0,-1 0 0,1 0 0,-1-1 0,0 1 0,0 0 0,0-1 0,-1-6 0,-1-103 0,0 111 0,1 0 0,-1 0 0,1 0 0,-1 0 0,-1 0 0,1 0 0,0 1 0,-1-1 0,0 0 0,-2-4 0,3 7 0,0 0 0,0 0 0,0 0 0,0 0 0,0 1 0,0-1 0,0 0 0,0 0 0,0 1 0,0-1 0,0 0 0,-1 1 0,1-1 0,0 1 0,-1 0 0,1-1 0,0 1 0,0 0 0,-1 0 0,1 0 0,0 0 0,-1 0 0,1 0 0,-1 0 0,1 0 0,0 0 0,0 1 0,-1-1 0,1 1 0,0-1 0,0 1 0,-1-1 0,-1 2 0,-1 0 0,-1 1 0,1-1 0,0 1 0,0 0 0,0 0 0,0 0 0,0 0 0,1 1 0,-1 0 0,1-1 0,0 1 0,0 1 0,1-1 0,-1 0 0,1 1 0,0-1 0,0 1 0,0-1 0,-1 9 0,-9 25 0,9-29 0,0-1 0,1 1 0,0 0 0,-2 11 0,4-10 0,0 1 0,1-1 0,0 0 0,1 1 0,0-1 0,0 0 0,1 0 0,0 0 0,6 11 0,-6-14 0,-2-4 0,0 0 0,0 0 0,1 0 0,-1 0 0,1 0 0,-1 0 0,1-1 0,0 1 0,0-1 0,0 1 0,1-1 0,-1 0 0,4 3 0,1 0 0,1 0 0,0 0 0,0 0 0,1-1 0,-1-1 0,12 4 0,6-2 0,-1-1 0,1-1 0,1-2 0,28-1 0,-37 0 0,-10-1 0,-1 0 0,1-1 0,-1 0 0,0 0 0,0 0 0,0-1 0,0 0 0,0-1 0,10-6 0,6-3 0,-14 8 0,0 0 0,-1-1 0,12-11 0,-13 11 0,1 0 0,0 0 0,0 0 0,9-4 0,-8 5 0,1 0 0,-1-1 0,0 0 0,0-1 0,-1 0 0,0 0 0,8-9 0,-9 9 0,1 0 0,8-6 0,12-10 0,-10 6 0,-12 13 0,0-1 0,-1 0 0,0-1 0,0 1 0,0-1 0,-1 0 0,0 0 0,6-12 0,-7 10 0,0-1 0,0 1 0,-1-1 0,0 0 0,-1 0 0,1-11 0,-2 18 0,0 0 0,0 0 0,0-1 0,-1 1 0,1 0 0,0 0 0,-1 0 0,1 0 0,-1 0 0,0 0 0,0 0 0,0 0 0,0 0 0,0 0 0,0 0 0,0 1 0,-1-1 0,1 0 0,0 1 0,-1-1 0,0 1 0,1-1 0,-1 1 0,0 0 0,0 0 0,0 0 0,1 0 0,-1 0 0,0 0 0,0 0 0,-3 0 0,1 0 0,0 1 0,0 0 0,0-1 0,1 1 0,-1 1 0,0-1 0,0 1 0,0-1 0,1 1 0,-1 0 0,0 0 0,1 1 0,-1-1 0,1 1 0,-1-1 0,1 1 0,0 0 0,0 1 0,-3 2 0,1-2 0,2 1 0,-1-1 0,0 1 0,1 0 0,-1 1 0,1-1 0,0 0 0,1 1 0,-1 0 0,1 0 0,0 0 0,0 0 0,-1 7 0,-9 27 0,8-31 0,1 1 0,1 0 0,0-1 0,-2 13 0,-1 32 0,1-29 0,2 1 0,1 0 0,3 41 0,0-57 0,0-1 0,1 1 0,0 0 0,1-1 0,5 10 0,2 6 0,-9-20 0,0 0 0,1 1 0,0-1 0,0 0 0,0 0 0,0-1 0,0 1 0,1-1 0,0 1 0,0-1 0,0 0 0,5 3 0,-3-3 0,1 1 0,-1-1 0,1-1 0,0 1 0,0-1 0,0 0 0,12 1 0,10-1 0,28-2 0,-30 0 0,-23 0 14,0-1-1,0 1 0,0-1 0,0 0 1,0 0-1,0 0 0,0 0 1,7-4-1,-4 1-384,0 0-1,0-1 1,9-8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6T09:12:39.05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 24575,'939'0'-10113,"-770"11"8101,-20 1 411,70-11 960,135 7-727,-99 5 718,-163-10 652,69 7-2,25 0 0,362-8 645,-280-3-426,-21-7-10,-74 3 2824,-162 5-2431,0-2 0,1 1 0,21-7 0,-19 4 891,23-2 1,-24 5-2803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21.019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 24575,'0'0'0,"1"0"0,0 1 0,-1-1 0,1 0 0,0 1 0,-1-1 0,1 1 0,0-1 0,-1 1 0,1 0 0,-1-1 0,1 1 0,-1-1 0,0 1 0,1 0 0,-1-1 0,0 1 0,1 1 0,6 13 0,-1 14 0,-5-21 0,1 1 0,4 12 0,0-6 0,-2 0 0,1 0 0,-2 1 0,0 0 0,-1-1 0,1 31 0,-4-17 0,0-19 0,0 0 0,1 0 0,0-1 0,1 1 0,0 0 0,1 0 0,5 17 0,-3-16-1365,0-1-5461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21.540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219 1 24575,'0'11'0,"0"0"0,-2 19 0,2-26 0,-1 0 0,0 1 0,-1-1 0,1 0 0,-1 0 0,1 0 0,-5 6 0,2-4 0,2-1 0,-1-1 0,1 0 0,-1 0 0,0 0 0,-1-1 0,1 1 0,-1-1 0,-6 6 0,-13 9 0,16-12 0,-1 0 0,-8 5 0,0-1 0,7-5 0,-1 1 0,1-1 0,-22 7 0,10-3 0,20-9 0,0 1 0,0-1 0,0 1 0,1-1 0,-1 1 0,0-1 0,0 1 0,0-1 0,1 1 0,-1-1 0,0 1 0,1 0 0,-1 0 0,1-1 0,-1 1 0,1 0 0,-1 0 0,1 0 0,-1 0 0,1 1 0,0-1 0,1 1 0,0-1 0,-1 0 0,1 0 0,0 1 0,0-1 0,0 0 0,0 0 0,0 0 0,0 0 0,1 0 0,-1 0 0,0-1 0,0 1 0,1 0 0,1 0 0,4 4 0,2 1 0,-2 0 0,0-1 0,0-1 0,14 7 0,-3-2 0,33 22 0,-33-19 0,29 14 0,-18-9 0,-22-12 0,0 0 0,10 4 0,5 2-1365,-11-5-5461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22.303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74 0 24575,'1'1'0,"-1"1"0,0-1 0,1 0 0,-1 0 0,1 0 0,-1 0 0,1 1 0,-1-1 0,1 0 0,0 0 0,1 1 0,5 8 0,-5-3 0,1 0 0,-2 0 0,1 0 0,-1 0 0,0 0 0,1 12 0,-5 44 0,0-36 0,-11 41 0,0-1 0,13-59 0,-1-1 0,-1 0 0,1 0 0,-1 0 0,-8 13 0,-3 8 0,0-4 0,12-21 0,-1 1 0,1-1 0,0 1 0,0 0 0,-3 7 0,5-10 0,0-1 0,0 0 0,0 1 0,0-1 0,0 1 0,0-1 0,0 1 0,0-1 0,0 1 0,0-1 0,0 1 0,0-1 0,0 1 0,0-1 0,0 1 0,0-1 0,0 0 0,1 1 0,-1-1 0,0 1 0,0-1 0,1 1 0,-1-1 0,0 0 0,1 1 0,-1-1 0,1 1 0,0-1 0,0 1 0,0-1 0,0 1 0,0-1 0,0 0 0,0 1 0,0-1 0,0 0 0,0 0 0,2 0 0,1 0 0,0 0 0,1 0 0,-1-1 0,8-2 0,15-8 0,-22 8 0,1 1 0,0-1 0,0 1 0,10-2 0,12 1 0,1 1 0,40 3 0,-16 1 0,-33-2 0,0 1 0,26 5 0,-6 1-1365,-29-4-5461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22.646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0 24575,'0'249'0,"0"-232"0,6 25 0,-4-24 0,2 19 0,-4-36 0,-1 6 0,2-1 0,-1 1 0,1 0 0,0 0 0,0 0 0,5 12 0,-3-9 0,0 1 0,-1 0 0,0 0 0,0 0 0,-1 0 0,-1 14 0,1 3 0,9 38 0,-9-57 0,1-1 0,0 0 0,5 16 0,3 6 0,-7-14 0,-2-10 0,0 0 0,0-1 0,1 1 0,0-1 0,0 1 0,3 6 0,0-7-1365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23.037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 24575,'2'0'0,"4"0"0,2 4 0,-1 3 0,0 0 0,-1 4 0,-1 1 0,-2-2-8191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23.382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0 0 24575,'0'0'-8191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26.29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67 3 24575,'4'21'0,"-3"-19"0,-1 0 0,1 0 0,-1 0 0,1 1 0,-1-1 0,0 0 0,0 0 0,0 0 0,0 1 0,0-1 0,-1 4 0,0-3 0,0-1 0,0 1 0,0-1 0,-1 1 0,1-1 0,-1 1 0,1-1 0,-1 0 0,0 0 0,0 0 0,0 0 0,0 0 0,-3 2 0,4-3 0,0-1 0,1 1 0,-1-1 0,0 1 0,-1-1 0,1 1 0,0-1 0,0 0 0,0 1 0,0-1 0,0 0 0,0 0 0,0 0 0,0 0 0,0 0 0,-1 0 0,1 0 0,0 0 0,0 0 0,0-1 0,0 1 0,0 0 0,0-1 0,0 1 0,0-1 0,0 1 0,0-1 0,0 0 0,0 1 0,0-1 0,0 0 0,1 0 0,-1 1 0,0-1 0,-1-2 0,1 2 0,0-1 0,0 0 0,-1 0 0,1 0 0,1 0 0,-1 0 0,0 0 0,0 0 0,1 0 0,-1 0 0,1 0 0,0 0 0,-1 0 0,1 0 0,0 0 0,0 0 0,1-1 0,-1 1 0,0 0 0,1 0 0,-1 0 0,1 0 0,0 0 0,-1 0 0,1 0 0,0 0 0,0 0 0,1 1 0,-1-1 0,0 0 0,0 0 0,1 1 0,-1-1 0,1 1 0,0 0 0,-1-1 0,1 1 0,0 0 0,0 0 0,0 0 0,3-2 0,1 2-341,-1 0 0,1 0-1,7 1 1,1 0-6485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27.330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76 73 24575,'-12'0'0,"-17"0"0,28-1 0,-1 1 0,0 0 0,0 0 0,1-1 0,-1 1 0,0-1 0,0 0 0,1 0 0,-1 1 0,1-1 0,-1 0 0,-1-2 0,-5-6 0,8 9 0,-1-1 0,1 0 0,0 1 0,-1-1 0,1 0 0,0 1 0,-1-1 0,1 0 0,0 0 0,0 1 0,0-1 0,0 0 0,0 0 0,0 1 0,0-1 0,0 0 0,0 1 0,0-1 0,0 0 0,0 0 0,1 1 0,-1-1 0,0 0 0,1 1 0,-1-1 0,0 0 0,1 1 0,-1-1 0,1 0 0,-1 1 0,1-1 0,-1 1 0,1-1 0,1-2 0,0 1 0,1 0 0,-1-1 0,0 1 0,1 0 0,4-2 0,-1 1 0,1 1 0,0 0 0,0 0 0,1 1 0,-1 0 0,0 0 0,0 1 0,0 0 0,1 0 0,9 2 0,-16-2 0,0 0 0,1 1 0,-1-1 0,0 0 0,0 0 0,0 1 0,0-1 0,0 1 0,0-1 0,1 1 0,-1 0 0,0-1 0,-1 1 0,1 0 0,0 0 0,0-1 0,0 1 0,0 0 0,0 1 0,0-1 0,-1 0 0,0 0 0,0-1 0,0 1 0,1 0 0,-1 0 0,0 0 0,0 0 0,0-1 0,0 1 0,0 0 0,-1 0 0,1 0 0,0 0 0,0-1 0,-1 1 0,1 0 0,0 0 0,-1 0 0,1-1 0,0 1 0,-1 0 0,1-1 0,-1 1 0,0 0 0,0 0 0,-8 8-1365,1-2-5461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25.664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58 24575,'4'0'0,"3"0"0,4 0 0,1-4 0,0-1 0,-3-2 0,2 0 0,1 2 0,0 1 0,2 2 0,0 0 0,3 2 0,-5 0 0,-3-4 0,-3-1 0,-1-1 0,0-1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3T12:00:28.351"/>
    </inkml:context>
    <inkml:brush xml:id="br0">
      <inkml:brushProperty name="width" value="0.05" units="cm"/>
      <inkml:brushProperty name="height" value="0.05" units="cm"/>
      <inkml:brushProperty name="color" value="#3F272D"/>
    </inkml:brush>
  </inkml:definitions>
  <inkml:trace contextRef="#ctx0" brushRef="#br0">1 12 24575,'0'1'0,"0"0"0,0 0 0,0 1 0,0-1 0,0 0 0,0 0 0,0 0 0,1 0 0,-1 0 0,0 1 0,1-1 0,-1 0 0,1 0 0,-1 0 0,1 0 0,-1 0 0,1 0 0,0 0 0,1 1 0,-1-2 0,0 1 0,1-1 0,-1 1 0,0-1 0,1 1 0,-1-1 0,0 0 0,1 0 0,-1 0 0,0 0 0,1 0 0,-1 0 0,0 0 0,1 0 0,-1 0 0,2-1 0,3-1 0,0 0 0,0 0 0,-1 0 0,1-1 0,5-3 0,-6 3 0,1 0 0,-1 0 0,0 1 0,1 0 0,10-3 0,-13 4 0,0 1 0,0 0 0,0-1 0,0 1 0,0 0 0,0 0 0,0 1 0,0-1 0,0 1 0,4 0 0,-6 0 0,1 0 0,-1 0 0,0-1 0,0 1 0,1 0 0,-1 0 0,0 0 0,0 0 0,0 0 0,0 0 0,0 1 0,0-1 0,0 0 0,-1 0 0,1 1 0,0-1 0,-1 1 0,1-1 0,-1 0 0,0 1 0,1-1 0,-1 1 0,0 1 0,1-1 0,-1 1 0,0 0 0,0-1 0,0 1 0,0-1 0,-1 1 0,1-1 0,-1 1 0,1-1 0,-2 3 0,2-4 0,-1 0 0,1-1 0,0 1 0,-1 0 0,1 0 0,-1-1 0,1 1 0,-1 0 0,1-1 0,-1 1 0,1-1 0,-1 1 0,0-1 0,1 1 0,-1-1 0,0 1 0,0-1 0,1 1 0,-1-1 0,0 0 0,0 1 0,0-1 0,1 0 0,-1 0 0,0 0 0,0 0 0,0 0 0,0 0 0,1 0 0,-1 0 0,0 0 0,-1 0 0,1 0 2,1 0-1,0 0 0,0 0 0,0 0 1,0 0-1,-1 0 0,1 0 1,0 0-1,0 0 0,0 0 1,0 0-1,-1 0 0,1 0 1,0 0-1,0 0 0,0-1 0,0 1 1,-1 0-1,1 0 0,0 0 1,0 0-1,0 0 0,0 0 1,0 0-1,0-1 0,-1 1 0,1 0 1,0 0-1,0 0 0,0 0 1,0-1-1,0 1 0,0 0 1,0 0-1,0 0 0,0 0 1,0-1-1,0 1 0,0 0 0,0 0 1,0 0-1,0 0 0,0-1 1,0 1-1,0 0 0,0 0 1,0 0-1,0 0 0,0-1 0,0 1 1,0 0-1,0 0 0,0 0 1,0 0-1,1-1 0,-1 1 1,0 0-1,0 0 0,0 0 1,10-8-673,-8 6-102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CF671F2-2E7C-46ED-BAF7-C6A1BAC40ED2}" type="datetime1">
              <a:rPr lang="en-GB" noProof="0" smtClean="0"/>
              <a:t>13/11/2024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B8B270D-091D-4ED2-8C85-0898DD7D9F21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531187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B8B270D-091D-4ED2-8C85-0898DD7D9F2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102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B8B270D-091D-4ED2-8C85-0898DD7D9F2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275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B8B270D-091D-4ED2-8C85-0898DD7D9F2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010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2FDEA-03A1-4F6D-A72C-F016AC56B49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927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B8B270D-091D-4ED2-8C85-0898DD7D9F2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686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B8B270D-091D-4ED2-8C85-0898DD7D9F2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683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522" y="874663"/>
            <a:ext cx="4650901" cy="2334637"/>
          </a:xfrm>
        </p:spPr>
        <p:txBody>
          <a:bodyPr rtlCol="0">
            <a:normAutofit/>
          </a:bodyPr>
          <a:lstStyle>
            <a:lvl1pPr algn="ctr">
              <a:defRPr sz="48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grpSp>
        <p:nvGrpSpPr>
          <p:cNvPr id="6" name="Group 5" hidden="1">
            <a:extLst>
              <a:ext uri="{FF2B5EF4-FFF2-40B4-BE49-F238E27FC236}">
                <a16:creationId xmlns:a16="http://schemas.microsoft.com/office/drawing/2014/main" id="{F44A4473-D4D4-4E24-B542-C5D63C28D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53976" y="457964"/>
            <a:ext cx="6009066" cy="5914582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4CA4A32-A016-460F-8B99-22A5D265B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84DB1BC2-B158-4DA5-9164-843E6B566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751FDE2E-D749-401E-B3BA-66B2F52318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49546377-E2EE-4854-AA84-5575789BAF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FCC465-42B8-456F-951F-8C51A42F9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D7F8A9A-8A53-4FD3-855C-C49B035CE8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C347F99-AC7C-4DB2-8AAF-9E2A7AE62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89B06C37-E219-479D-B324-0DC7D056517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29A1D878-CEA2-41DC-8638-A852316726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99394209-57ED-4126-A8DC-0862D1FA11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A48B0004-4618-4D71-88D1-A2FEE4F0AD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4D1C172B-2446-428A-A518-FE1B5FCE0D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E359C795-FCC1-401F-B0B6-F722AE632A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8260D102-71BB-497E-A5CF-743FB59874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811E3D98-A5FB-4BDE-A07D-A03EB898C67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9E48CE7F-B4EF-4629-8706-6838C171EF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C8EBC77A-0887-4128-A73B-2C0165C6F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7AF3D400-AAAA-47BD-922E-AA3A2AFA30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B0A3E6A0-609D-427D-9D34-E7CF184B453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DDE08965-A3F4-426A-924B-102A6F6FE2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13FA8E6E-7F53-47E9-9BF8-1CD3130F42B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7A8A9991-EF8F-4128-9DB7-A2FA8CF2F6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41E966B6-186E-4D17-B570-969B6951AC0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918B08AD-5F3C-4FC5-8998-8524763C750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EDF72260-B0A1-47A1-9459-FDF4600ACA6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C6A7FA58-53F7-4C2F-96D5-E97BB3CC679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1B986617-481E-450F-8FAD-CA3086A3E0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4D24CAEB-B2FE-4796-8E6E-DB5148C380F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3D577B03-E6D9-4FFA-A799-E504CBF8D7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3509C13-FDEE-45B0-B954-D80D6F38F0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1FF647D-8D8A-43E8-A2E2-46D1117839F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7B8728B-0A45-4551-99F0-CF33B850DA5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Grp="1" noRot="1" noChangeAspect="1" noMove="1" noResize="1" noEditPoints="1" noAdjustHandles="1" noChangeArrowheads="1" noChangeShapeType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CFAA15D-9EFC-4A70-AC98-CB3EF00C3A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Grp="1" noRot="1" noChangeAspect="1" noMove="1" noResize="1" noEditPoints="1" noAdjustHandles="1" noChangeArrowheads="1" noChangeShapeType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AD80CCBD-3F02-48A0-A24E-5971D22951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AB5B7D34-5A4E-48DE-8893-0F022E4CC95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2341ADC6-0CC2-46C0-BA6F-9D99136698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A93316DB-546B-41BA-AD1B-94D5C46702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5105C82-44C4-41C2-96AE-ADE6DD1D71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7A634F2-054C-4614-9ECB-96BE809893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764AB7F-1912-4909-A04A-C8D125467E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6B93639B-DE1C-4A46-A4B5-B88FD6FC20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A6C5D17F-13E7-4861-A839-3C56ABD56C4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1C343C91-0F9E-4530-939D-2D9F15DF4A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109E9F-E572-4202-B7A6-630155DD5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4FF54B2-44F5-42F7-8353-111D80A8D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9A2BBF4-4F54-4179-B672-AD4C8D58A3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2F2D95CF-DAE2-4601-B9A6-233F4F2F30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3CD52B72-C30B-4570-A8AB-78CB884F8D0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696A9FBF-C89D-4CF9-A1DC-C0275A3B326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C50B0ACE-17B4-4F11-BA43-0159796B83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0346B01-7019-48B2-9BE7-3E90F590FD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5C186E4B-7559-4E95-9BDD-7DA75E0873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4FFE117A-211E-4BD5-AB76-05026DEC6B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5CC0C412-2859-4E97-924F-291318E6AD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AECE441C-0FBF-4F02-9781-35F2487E3C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951A4317-3E34-41B4-BCD9-E6E0627C18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CE2D40E4-274B-4D43-801B-7B3BAF03E45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2D939FC8-6395-4DCB-B28C-2342BFB72F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620FEEF2-AE91-48CA-8FE7-B50F83E1CF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27050D75-D26B-4BD3-A4A5-68DF13E9C1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37668160-F5BE-4756-B84F-C68992BC7A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E7F90261-4A5A-4C39-B4B3-FEBED04E34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71681E7C-A7E8-4F01-9001-3FD1105E1B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01B0597-C838-4481-A49D-E8D85B631C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23C2B0BF-A329-4A97-B3D5-545BC6813E2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DBCCCA80-4FEE-4C79-8AF3-66B97054C84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4B9AD13F-808D-4464-989B-F40B3E77B7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076473B5-E30F-4635-8789-51368A971BD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F568995-35CF-4C80-A63C-82B47F1BA1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9432608-19E2-4A3E-A68B-45C8E5DD47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127A2810-84DE-450A-986B-DE8AF8AE6F1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Grp="1" noRot="1" noChangeAspect="1" noMove="1" noResize="1" noEditPoints="1" noAdjustHandles="1" noChangeArrowheads="1" noChangeShapeType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1A56ED6A-BBD4-4005-A99D-65BCF8047C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Grp="1" noRot="1" noChangeAspect="1" noMove="1" noResize="1" noEditPoints="1" noAdjustHandles="1" noChangeArrowheads="1" noChangeShapeType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CFC0629C-AFCE-4D39-87D5-36EF1FE5CF8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81F3517A-93AD-4DF3-BEC7-E607A73E5E2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4CBBC251-E8DD-438C-8733-7D65F461A4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6A94A4D4-EFFA-4AE2-B533-75F01F0F006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1F4B0E1D-2F9C-444A-ADBA-BDE9F01D8D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F5ACA0E-A5DF-4015-8FD4-FA7A53E9D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A4DCFFD-FD3C-42EA-862E-5B792D902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089A8F3-7530-4C17-848C-580015C3EDC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61D8EA0C-1521-4C6D-8C09-DD6D8F1F221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517033B6-6B8A-4BD6-9A52-BF9E9EFBD48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</p:grpSp>
        </p:grpSp>
      </p:grp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88D7A558-4107-4032-8E5F-99B445369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38400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Subtitle 2">
            <a:extLst>
              <a:ext uri="{FF2B5EF4-FFF2-40B4-BE49-F238E27FC236}">
                <a16:creationId xmlns:a16="http://schemas.microsoft.com/office/drawing/2014/main" id="{6B5BCC80-B184-4F6C-B3E3-CFC7F4C41C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90000" y="4113213"/>
            <a:ext cx="4636800" cy="1655762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>
                <a:cs typeface="Calibri"/>
              </a:rPr>
              <a:t>Presenter name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29122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rtlCol="0"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rtlCol="0"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8549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2971400" cy="661912"/>
          </a:xfrm>
        </p:spPr>
        <p:txBody>
          <a:bodyPr rtlCol="0"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2971400" cy="3632750"/>
          </a:xfrm>
        </p:spPr>
        <p:txBody>
          <a:bodyPr rtlCol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10300" y="1756025"/>
            <a:ext cx="2971400" cy="662400"/>
          </a:xfrm>
        </p:spPr>
        <p:txBody>
          <a:bodyPr rtlCol="0"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10300" y="2450550"/>
            <a:ext cx="2971400" cy="3632750"/>
          </a:xfrm>
        </p:spPr>
        <p:txBody>
          <a:bodyPr rtlCol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5563541-7DAA-4F84-BBAB-31C12F6AE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1200" y="1756025"/>
            <a:ext cx="2971400" cy="662400"/>
          </a:xfrm>
        </p:spPr>
        <p:txBody>
          <a:bodyPr rtlCol="0"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E3321C3-E759-4DD7-BFA1-2E724B8DDBF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31200" y="2450550"/>
            <a:ext cx="2971400" cy="3632750"/>
          </a:xfrm>
        </p:spPr>
        <p:txBody>
          <a:bodyPr rtlCol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36496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910FDC-FCA3-4F39-AC3F-821172639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37" y="0"/>
            <a:ext cx="386715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1" y="536573"/>
            <a:ext cx="7424950" cy="1453003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0F278F-99B1-49C2-968B-C983DF8121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063" y="536575"/>
            <a:ext cx="2616200" cy="1743075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07" name="Picture Placeholder 10">
            <a:extLst>
              <a:ext uri="{FF2B5EF4-FFF2-40B4-BE49-F238E27FC236}">
                <a16:creationId xmlns:a16="http://schemas.microsoft.com/office/drawing/2014/main" id="{524BD50E-995A-4DB3-8E0A-E7F1FC6369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853" y="2557090"/>
            <a:ext cx="2616200" cy="1743075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08" name="Picture Placeholder 10">
            <a:extLst>
              <a:ext uri="{FF2B5EF4-FFF2-40B4-BE49-F238E27FC236}">
                <a16:creationId xmlns:a16="http://schemas.microsoft.com/office/drawing/2014/main" id="{ABAB6489-3F37-4A20-8777-093046E5C8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063" y="4576347"/>
            <a:ext cx="2616200" cy="1743075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523157-52E2-4F89-B3C9-EA9FE7914B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4100" y="2876550"/>
            <a:ext cx="6332538" cy="3219450"/>
          </a:xfrm>
        </p:spPr>
        <p:txBody>
          <a:bodyPr rtlCol="0">
            <a:normAutofit/>
          </a:bodyPr>
          <a:lstStyle>
            <a:lvl1pPr marL="0" indent="0" algn="ctr">
              <a:buNone/>
              <a:defRPr sz="1900"/>
            </a:lvl1pPr>
            <a:lvl2pPr marL="360000" indent="0" algn="ctr">
              <a:buFont typeface="Arial" panose="020B0604020202020204" pitchFamily="34" charset="0"/>
              <a:buNone/>
              <a:defRPr/>
            </a:lvl2pPr>
            <a:lvl3pPr marL="720000" indent="0" algn="ctr">
              <a:buNone/>
              <a:defRPr/>
            </a:lvl3pPr>
            <a:lvl4pPr marL="1080000" indent="0" algn="ctr">
              <a:buFont typeface="Arial" panose="020B0604020202020204" pitchFamily="34" charset="0"/>
              <a:buNone/>
              <a:defRPr/>
            </a:lvl4pPr>
            <a:lvl5pPr marL="1440000" indent="0" algn="ctr">
              <a:buNone/>
              <a:defRPr/>
            </a:lvl5pPr>
          </a:lstStyle>
          <a:p>
            <a:pPr lvl="0" rtl="0"/>
            <a:r>
              <a:rPr lang="en-GB" noProof="0"/>
              <a:t>Click to edit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8000" y="6357167"/>
            <a:ext cx="1760150" cy="461665"/>
          </a:xfrm>
        </p:spPr>
        <p:txBody>
          <a:bodyPr rtlCol="0"/>
          <a:lstStyle>
            <a:lvl1pPr>
              <a:defRPr/>
            </a:lvl1pPr>
          </a:lstStyle>
          <a:p>
            <a:pPr rtl="0"/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6725" y="6357600"/>
            <a:ext cx="3347285" cy="460800"/>
          </a:xfrm>
        </p:spPr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17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167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707" y="536573"/>
            <a:ext cx="3856679" cy="1453003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435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 hidden="1">
            <a:extLst>
              <a:ext uri="{FF2B5EF4-FFF2-40B4-BE49-F238E27FC236}">
                <a16:creationId xmlns:a16="http://schemas.microsoft.com/office/drawing/2014/main" id="{6CA9855B-4072-4D45-821E-549FDF548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8958" y="457964"/>
            <a:ext cx="7681842" cy="5937065"/>
            <a:chOff x="28958" y="457964"/>
            <a:chExt cx="7681842" cy="593706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D707C0C-4086-4F35-A8FC-A45D727AA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H="1">
              <a:off x="3417239" y="1865958"/>
              <a:ext cx="1270000" cy="3384002"/>
              <a:chOff x="7920038" y="61913"/>
              <a:chExt cx="1270000" cy="3384002"/>
            </a:xfrm>
          </p:grpSpPr>
          <p:sp>
            <p:nvSpPr>
              <p:cNvPr id="195" name="Freeform 76">
                <a:extLst>
                  <a:ext uri="{FF2B5EF4-FFF2-40B4-BE49-F238E27FC236}">
                    <a16:creationId xmlns:a16="http://schemas.microsoft.com/office/drawing/2014/main" id="{3D21528F-9013-4CD7-9F7C-D3F362488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7920038" y="61913"/>
                <a:ext cx="638175" cy="2843213"/>
              </a:xfrm>
              <a:custGeom>
                <a:avLst/>
                <a:gdLst>
                  <a:gd name="T0" fmla="*/ 0 w 134"/>
                  <a:gd name="T1" fmla="*/ 298 h 597"/>
                  <a:gd name="T2" fmla="*/ 134 w 134"/>
                  <a:gd name="T3" fmla="*/ 597 h 597"/>
                  <a:gd name="T4" fmla="*/ 134 w 134"/>
                  <a:gd name="T5" fmla="*/ 0 h 597"/>
                  <a:gd name="T6" fmla="*/ 0 w 134"/>
                  <a:gd name="T7" fmla="*/ 298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597">
                    <a:moveTo>
                      <a:pt x="0" y="298"/>
                    </a:moveTo>
                    <a:cubicBezTo>
                      <a:pt x="0" y="417"/>
                      <a:pt x="52" y="523"/>
                      <a:pt x="134" y="597"/>
                    </a:cubicBezTo>
                    <a:cubicBezTo>
                      <a:pt x="134" y="0"/>
                      <a:pt x="134" y="0"/>
                      <a:pt x="134" y="0"/>
                    </a:cubicBezTo>
                    <a:cubicBezTo>
                      <a:pt x="52" y="74"/>
                      <a:pt x="0" y="180"/>
                      <a:pt x="0" y="29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196" name="Freeform 77">
                <a:extLst>
                  <a:ext uri="{FF2B5EF4-FFF2-40B4-BE49-F238E27FC236}">
                    <a16:creationId xmlns:a16="http://schemas.microsoft.com/office/drawing/2014/main" id="{06A8F5A2-62EC-4CDC-945A-E6C50C86C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8558213" y="61913"/>
                <a:ext cx="631825" cy="2843213"/>
              </a:xfrm>
              <a:custGeom>
                <a:avLst/>
                <a:gdLst>
                  <a:gd name="T0" fmla="*/ 0 w 133"/>
                  <a:gd name="T1" fmla="*/ 0 h 597"/>
                  <a:gd name="T2" fmla="*/ 0 w 133"/>
                  <a:gd name="T3" fmla="*/ 597 h 597"/>
                  <a:gd name="T4" fmla="*/ 133 w 133"/>
                  <a:gd name="T5" fmla="*/ 298 h 597"/>
                  <a:gd name="T6" fmla="*/ 0 w 133"/>
                  <a:gd name="T7" fmla="*/ 0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" h="597">
                    <a:moveTo>
                      <a:pt x="0" y="0"/>
                    </a:moveTo>
                    <a:cubicBezTo>
                      <a:pt x="0" y="597"/>
                      <a:pt x="0" y="597"/>
                      <a:pt x="0" y="597"/>
                    </a:cubicBezTo>
                    <a:cubicBezTo>
                      <a:pt x="82" y="523"/>
                      <a:pt x="133" y="417"/>
                      <a:pt x="133" y="298"/>
                    </a:cubicBezTo>
                    <a:cubicBezTo>
                      <a:pt x="133" y="180"/>
                      <a:pt x="82" y="7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9625C8AA-1597-4CED-8301-18D382EF0D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7934326" y="61915"/>
                <a:ext cx="1241425" cy="3384000"/>
                <a:chOff x="7934326" y="61915"/>
                <a:chExt cx="1241425" cy="3384000"/>
              </a:xfrm>
            </p:grpSpPr>
            <p:sp>
              <p:nvSpPr>
                <p:cNvPr id="198" name="Line 90">
                  <a:extLst>
                    <a:ext uri="{FF2B5EF4-FFF2-40B4-BE49-F238E27FC236}">
                      <a16:creationId xmlns:a16="http://schemas.microsoft.com/office/drawing/2014/main" id="{5DF95B35-23E9-4724-A4F8-8ED718B5DE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8558213" y="61915"/>
                  <a:ext cx="0" cy="3384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99" name="Freeform 91">
                  <a:extLst>
                    <a:ext uri="{FF2B5EF4-FFF2-40B4-BE49-F238E27FC236}">
                      <a16:creationId xmlns:a16="http://schemas.microsoft.com/office/drawing/2014/main" id="{26C6754B-5776-451D-95ED-62AA4D0BAEF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8181976" y="523875"/>
                  <a:ext cx="747713" cy="376238"/>
                </a:xfrm>
                <a:custGeom>
                  <a:avLst/>
                  <a:gdLst>
                    <a:gd name="T0" fmla="*/ 471 w 471"/>
                    <a:gd name="T1" fmla="*/ 0 h 237"/>
                    <a:gd name="T2" fmla="*/ 237 w 471"/>
                    <a:gd name="T3" fmla="*/ 237 h 237"/>
                    <a:gd name="T4" fmla="*/ 0 w 471"/>
                    <a:gd name="T5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71" h="237">
                      <a:moveTo>
                        <a:pt x="471" y="0"/>
                      </a:moveTo>
                      <a:lnTo>
                        <a:pt x="237" y="23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200" name="Freeform 92">
                  <a:extLst>
                    <a:ext uri="{FF2B5EF4-FFF2-40B4-BE49-F238E27FC236}">
                      <a16:creationId xmlns:a16="http://schemas.microsoft.com/office/drawing/2014/main" id="{A345A289-8D6C-4886-B54C-3E0D26D176E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77188" y="1028700"/>
                  <a:ext cx="1157288" cy="581025"/>
                </a:xfrm>
                <a:custGeom>
                  <a:avLst/>
                  <a:gdLst>
                    <a:gd name="T0" fmla="*/ 729 w 729"/>
                    <a:gd name="T1" fmla="*/ 0 h 366"/>
                    <a:gd name="T2" fmla="*/ 366 w 729"/>
                    <a:gd name="T3" fmla="*/ 366 h 366"/>
                    <a:gd name="T4" fmla="*/ 0 w 729"/>
                    <a:gd name="T5" fmla="*/ 0 h 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29" h="366">
                      <a:moveTo>
                        <a:pt x="729" y="0"/>
                      </a:moveTo>
                      <a:lnTo>
                        <a:pt x="366" y="3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201" name="Freeform 93">
                  <a:extLst>
                    <a:ext uri="{FF2B5EF4-FFF2-40B4-BE49-F238E27FC236}">
                      <a16:creationId xmlns:a16="http://schemas.microsoft.com/office/drawing/2014/main" id="{5690D981-545B-4A73-A22E-6E701024A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34326" y="1700213"/>
                  <a:ext cx="1241425" cy="619125"/>
                </a:xfrm>
                <a:custGeom>
                  <a:avLst/>
                  <a:gdLst>
                    <a:gd name="T0" fmla="*/ 782 w 782"/>
                    <a:gd name="T1" fmla="*/ 0 h 390"/>
                    <a:gd name="T2" fmla="*/ 393 w 782"/>
                    <a:gd name="T3" fmla="*/ 390 h 390"/>
                    <a:gd name="T4" fmla="*/ 0 w 782"/>
                    <a:gd name="T5" fmla="*/ 0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82" h="390">
                      <a:moveTo>
                        <a:pt x="782" y="0"/>
                      </a:moveTo>
                      <a:lnTo>
                        <a:pt x="393" y="39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CB89D53-605D-4497-A82E-C5CB7B9AB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28958" y="457964"/>
              <a:ext cx="5539609" cy="5682348"/>
              <a:chOff x="6623433" y="457964"/>
              <a:chExt cx="5539609" cy="5682348"/>
            </a:xfrm>
          </p:grpSpPr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4200751B-2483-40F5-8C14-EF64034D45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73" name="Freeform 64">
                  <a:extLst>
                    <a:ext uri="{FF2B5EF4-FFF2-40B4-BE49-F238E27FC236}">
                      <a16:creationId xmlns:a16="http://schemas.microsoft.com/office/drawing/2014/main" id="{A9677C6B-C435-43E3-BF18-DC35709C97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74" name="Freeform 81">
                  <a:extLst>
                    <a:ext uri="{FF2B5EF4-FFF2-40B4-BE49-F238E27FC236}">
                      <a16:creationId xmlns:a16="http://schemas.microsoft.com/office/drawing/2014/main" id="{56E374F1-3376-4D82-B66C-A0588A30F0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75" name="Freeform 61">
                  <a:extLst>
                    <a:ext uri="{FF2B5EF4-FFF2-40B4-BE49-F238E27FC236}">
                      <a16:creationId xmlns:a16="http://schemas.microsoft.com/office/drawing/2014/main" id="{979B4E97-34CE-4034-8523-F1584A0344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76" name="Freeform 78">
                  <a:extLst>
                    <a:ext uri="{FF2B5EF4-FFF2-40B4-BE49-F238E27FC236}">
                      <a16:creationId xmlns:a16="http://schemas.microsoft.com/office/drawing/2014/main" id="{F4C4EFFF-E30B-4F0B-9ED4-FF63047DCBD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77" name="Freeform 84">
                  <a:extLst>
                    <a:ext uri="{FF2B5EF4-FFF2-40B4-BE49-F238E27FC236}">
                      <a16:creationId xmlns:a16="http://schemas.microsoft.com/office/drawing/2014/main" id="{173FDB7E-F5CA-497D-95CF-7A00D6789C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78" name="Freeform 87">
                  <a:extLst>
                    <a:ext uri="{FF2B5EF4-FFF2-40B4-BE49-F238E27FC236}">
                      <a16:creationId xmlns:a16="http://schemas.microsoft.com/office/drawing/2014/main" id="{42266BB1-5605-4F64-B071-80A97BAD9C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79" name="Freeform 60">
                  <a:extLst>
                    <a:ext uri="{FF2B5EF4-FFF2-40B4-BE49-F238E27FC236}">
                      <a16:creationId xmlns:a16="http://schemas.microsoft.com/office/drawing/2014/main" id="{90D15A2A-0F2D-4AB8-8252-303BA5DB3B0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80" name="Freeform 59">
                  <a:extLst>
                    <a:ext uri="{FF2B5EF4-FFF2-40B4-BE49-F238E27FC236}">
                      <a16:creationId xmlns:a16="http://schemas.microsoft.com/office/drawing/2014/main" id="{E676282C-5FCF-4E29-AE15-2545F1A685E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81" name="Freeform 62">
                  <a:extLst>
                    <a:ext uri="{FF2B5EF4-FFF2-40B4-BE49-F238E27FC236}">
                      <a16:creationId xmlns:a16="http://schemas.microsoft.com/office/drawing/2014/main" id="{AF7EC2A1-EAFC-4851-A4E3-47811C445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id="{6F9BD94B-F299-45D3-B66E-F20FBC9246D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83" name="Freeform 79">
                  <a:extLst>
                    <a:ext uri="{FF2B5EF4-FFF2-40B4-BE49-F238E27FC236}">
                      <a16:creationId xmlns:a16="http://schemas.microsoft.com/office/drawing/2014/main" id="{50E616C9-EAB1-4990-B569-17C6CB0889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84" name="Freeform 82">
                  <a:extLst>
                    <a:ext uri="{FF2B5EF4-FFF2-40B4-BE49-F238E27FC236}">
                      <a16:creationId xmlns:a16="http://schemas.microsoft.com/office/drawing/2014/main" id="{2F983FB0-2CC2-4D5F-A331-4130F138E9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85" name="Freeform 85">
                  <a:extLst>
                    <a:ext uri="{FF2B5EF4-FFF2-40B4-BE49-F238E27FC236}">
                      <a16:creationId xmlns:a16="http://schemas.microsoft.com/office/drawing/2014/main" id="{B1ABC269-0802-4C4A-9E57-6F876F122C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86" name="Freeform 88">
                  <a:extLst>
                    <a:ext uri="{FF2B5EF4-FFF2-40B4-BE49-F238E27FC236}">
                      <a16:creationId xmlns:a16="http://schemas.microsoft.com/office/drawing/2014/main" id="{233153AF-C5CF-40DD-9E5E-9B84272F46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95E220B7-17F2-4748-A337-3B8D5886038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88" name="Line 63">
                    <a:extLst>
                      <a:ext uri="{FF2B5EF4-FFF2-40B4-BE49-F238E27FC236}">
                        <a16:creationId xmlns:a16="http://schemas.microsoft.com/office/drawing/2014/main" id="{63DC02CB-E162-45FD-AF68-0A1DB537F40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189" name="Line 66">
                    <a:extLst>
                      <a:ext uri="{FF2B5EF4-FFF2-40B4-BE49-F238E27FC236}">
                        <a16:creationId xmlns:a16="http://schemas.microsoft.com/office/drawing/2014/main" id="{4D9CBADA-7016-4987-B723-F7AE8E2E57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190" name="Line 67">
                    <a:extLst>
                      <a:ext uri="{FF2B5EF4-FFF2-40B4-BE49-F238E27FC236}">
                        <a16:creationId xmlns:a16="http://schemas.microsoft.com/office/drawing/2014/main" id="{1DCEDCA0-F979-4B3C-A0CA-F98F2DEE892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191" name="Line 80">
                    <a:extLst>
                      <a:ext uri="{FF2B5EF4-FFF2-40B4-BE49-F238E27FC236}">
                        <a16:creationId xmlns:a16="http://schemas.microsoft.com/office/drawing/2014/main" id="{1B701ADB-B6EB-4BED-8D15-F358A67EC9F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192" name="Line 83">
                    <a:extLst>
                      <a:ext uri="{FF2B5EF4-FFF2-40B4-BE49-F238E27FC236}">
                        <a16:creationId xmlns:a16="http://schemas.microsoft.com/office/drawing/2014/main" id="{239EB39D-EF7A-4284-83B8-904957045D8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193" name="Line 86">
                    <a:extLst>
                      <a:ext uri="{FF2B5EF4-FFF2-40B4-BE49-F238E27FC236}">
                        <a16:creationId xmlns:a16="http://schemas.microsoft.com/office/drawing/2014/main" id="{59413AC3-6F9D-431E-8136-F15C0FCA62A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194" name="Line 89">
                    <a:extLst>
                      <a:ext uri="{FF2B5EF4-FFF2-40B4-BE49-F238E27FC236}">
                        <a16:creationId xmlns:a16="http://schemas.microsoft.com/office/drawing/2014/main" id="{987DF8D6-E53D-4C41-B339-1E5094638FA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</p:grpSp>
          </p:grp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66036562-1199-405F-B95A-C3A543B5DB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C4C4997E-6944-4940-8B33-92DB90BCE3A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0A44DA53-5DA1-44E2-8EB4-F53CC84C9F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F072B3FF-FEA5-46BC-8627-9B46C5F3967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1" name="Rectangle 30">
                    <a:extLst>
                      <a:ext uri="{FF2B5EF4-FFF2-40B4-BE49-F238E27FC236}">
                        <a16:creationId xmlns:a16="http://schemas.microsoft.com/office/drawing/2014/main" id="{FB18587D-1BDA-4D28-9B48-3C37C764B66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 dirty="0"/>
                  </a:p>
                </p:txBody>
              </p:sp>
              <p:sp>
                <p:nvSpPr>
                  <p:cNvPr id="172" name="Rectangle 30">
                    <a:extLst>
                      <a:ext uri="{FF2B5EF4-FFF2-40B4-BE49-F238E27FC236}">
                        <a16:creationId xmlns:a16="http://schemas.microsoft.com/office/drawing/2014/main" id="{8CFE033B-F34F-4836-B6F3-93E6C7D9C5C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 dirty="0"/>
                  </a:p>
                </p:txBody>
              </p:sp>
            </p:grp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07F79761-CFAA-4330-8067-31EC1DC3E1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8A0BC496-427B-4836-B989-97B0673D8F5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A0D554E1-33ED-415C-BF15-FC38D2E33C7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D1F1EE7D-C5FF-46EA-AB9C-94E1F2D9B7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2AC2FE37-AED7-4C81-A52E-FD105C1BDA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3" name="Freeform 68">
                    <a:extLst>
                      <a:ext uri="{FF2B5EF4-FFF2-40B4-BE49-F238E27FC236}">
                        <a16:creationId xmlns:a16="http://schemas.microsoft.com/office/drawing/2014/main" id="{AB34FC05-3259-4BE2-8DA9-91435FAFCE7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164" name="Freeform 69">
                    <a:extLst>
                      <a:ext uri="{FF2B5EF4-FFF2-40B4-BE49-F238E27FC236}">
                        <a16:creationId xmlns:a16="http://schemas.microsoft.com/office/drawing/2014/main" id="{AC11598E-3FD2-47F3-8E57-D5D6130DBC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</p:grpSp>
            <p:sp>
              <p:nvSpPr>
                <p:cNvPr id="162" name="Line 70">
                  <a:extLst>
                    <a:ext uri="{FF2B5EF4-FFF2-40B4-BE49-F238E27FC236}">
                      <a16:creationId xmlns:a16="http://schemas.microsoft.com/office/drawing/2014/main" id="{37D098FA-73CF-44E6-B612-7DE664E5DE0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66672930-1A30-4508-A9D2-FA4271C6B1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58" name="Freeform 68">
                  <a:extLst>
                    <a:ext uri="{FF2B5EF4-FFF2-40B4-BE49-F238E27FC236}">
                      <a16:creationId xmlns:a16="http://schemas.microsoft.com/office/drawing/2014/main" id="{174F3D5B-9943-4A8B-8699-ABB2B7991B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59" name="Freeform 69">
                  <a:extLst>
                    <a:ext uri="{FF2B5EF4-FFF2-40B4-BE49-F238E27FC236}">
                      <a16:creationId xmlns:a16="http://schemas.microsoft.com/office/drawing/2014/main" id="{6834DCA2-951C-4A9B-8490-5C7BD0FFBB9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60" name="Line 70">
                  <a:extLst>
                    <a:ext uri="{FF2B5EF4-FFF2-40B4-BE49-F238E27FC236}">
                      <a16:creationId xmlns:a16="http://schemas.microsoft.com/office/drawing/2014/main" id="{316B6CF4-BCF3-4765-B744-A1EB5A76D33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BAD99054-FC47-4391-9369-B309A0AA25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1A1CDB94-FE6F-4AAC-94D9-DDCEC703B12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99B22DCB-54E6-4769-9DD7-3736B4041B2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67DA3C33-5733-4571-AD7C-F9D7447D184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DEACDE3F-3571-479B-8545-A0EB157DFB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0EBC688C-242B-4AF8-9A28-74C5D3A7DD7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4" name="Rectangle 5">
                    <a:extLst>
                      <a:ext uri="{FF2B5EF4-FFF2-40B4-BE49-F238E27FC236}">
                        <a16:creationId xmlns:a16="http://schemas.microsoft.com/office/drawing/2014/main" id="{C4C8C45C-CEB8-4DEA-A7C9-8028747D4C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 dirty="0"/>
                  </a:p>
                </p:txBody>
              </p:sp>
              <p:sp>
                <p:nvSpPr>
                  <p:cNvPr id="155" name="Rectangle 5">
                    <a:extLst>
                      <a:ext uri="{FF2B5EF4-FFF2-40B4-BE49-F238E27FC236}">
                        <a16:creationId xmlns:a16="http://schemas.microsoft.com/office/drawing/2014/main" id="{7FC624AF-D992-41C1-A403-A0A4731BE06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 dirty="0"/>
                  </a:p>
                </p:txBody>
              </p:sp>
            </p:grpSp>
          </p:grp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63171A4-E846-4A64-8292-3ED3583B6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2171191" y="712681"/>
              <a:ext cx="5539609" cy="5682348"/>
              <a:chOff x="6623433" y="457964"/>
              <a:chExt cx="5539609" cy="5682348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E59C66F3-BAB8-46AB-849B-0BC14A74B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24" name="Freeform 64">
                  <a:extLst>
                    <a:ext uri="{FF2B5EF4-FFF2-40B4-BE49-F238E27FC236}">
                      <a16:creationId xmlns:a16="http://schemas.microsoft.com/office/drawing/2014/main" id="{68CD087B-52FF-4F11-A251-6F6A6B9093A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25" name="Freeform 81">
                  <a:extLst>
                    <a:ext uri="{FF2B5EF4-FFF2-40B4-BE49-F238E27FC236}">
                      <a16:creationId xmlns:a16="http://schemas.microsoft.com/office/drawing/2014/main" id="{7FD7CD23-A1FC-41E8-A563-0B0A87A8FC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26" name="Freeform 61">
                  <a:extLst>
                    <a:ext uri="{FF2B5EF4-FFF2-40B4-BE49-F238E27FC236}">
                      <a16:creationId xmlns:a16="http://schemas.microsoft.com/office/drawing/2014/main" id="{A3A34481-695D-470B-9A01-A047EAA615B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27" name="Freeform 78">
                  <a:extLst>
                    <a:ext uri="{FF2B5EF4-FFF2-40B4-BE49-F238E27FC236}">
                      <a16:creationId xmlns:a16="http://schemas.microsoft.com/office/drawing/2014/main" id="{5B26EEFA-6CAA-4BF6-B4BD-7C083D59BF3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28" name="Freeform 84">
                  <a:extLst>
                    <a:ext uri="{FF2B5EF4-FFF2-40B4-BE49-F238E27FC236}">
                      <a16:creationId xmlns:a16="http://schemas.microsoft.com/office/drawing/2014/main" id="{61976329-310A-4F70-B22C-F032D4BF7E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29" name="Freeform 87">
                  <a:extLst>
                    <a:ext uri="{FF2B5EF4-FFF2-40B4-BE49-F238E27FC236}">
                      <a16:creationId xmlns:a16="http://schemas.microsoft.com/office/drawing/2014/main" id="{0A0DA1ED-70C5-4D8F-B61F-F6E9E07D59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30" name="Freeform 60">
                  <a:extLst>
                    <a:ext uri="{FF2B5EF4-FFF2-40B4-BE49-F238E27FC236}">
                      <a16:creationId xmlns:a16="http://schemas.microsoft.com/office/drawing/2014/main" id="{EDF58541-8ECC-487F-96C7-3267D0F9C8C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31" name="Freeform 59">
                  <a:extLst>
                    <a:ext uri="{FF2B5EF4-FFF2-40B4-BE49-F238E27FC236}">
                      <a16:creationId xmlns:a16="http://schemas.microsoft.com/office/drawing/2014/main" id="{D1DAAA62-5552-4436-97D9-353F629E8AB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32" name="Freeform 62">
                  <a:extLst>
                    <a:ext uri="{FF2B5EF4-FFF2-40B4-BE49-F238E27FC236}">
                      <a16:creationId xmlns:a16="http://schemas.microsoft.com/office/drawing/2014/main" id="{EBA1BB6B-72EF-4525-89A1-FC5BE70D71B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33" name="Freeform 65">
                  <a:extLst>
                    <a:ext uri="{FF2B5EF4-FFF2-40B4-BE49-F238E27FC236}">
                      <a16:creationId xmlns:a16="http://schemas.microsoft.com/office/drawing/2014/main" id="{D3BD4012-93F7-424A-9146-8E7E831D9E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34" name="Freeform 79">
                  <a:extLst>
                    <a:ext uri="{FF2B5EF4-FFF2-40B4-BE49-F238E27FC236}">
                      <a16:creationId xmlns:a16="http://schemas.microsoft.com/office/drawing/2014/main" id="{A2E36983-6A8E-4C78-AA27-363C0D676C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35" name="Freeform 82">
                  <a:extLst>
                    <a:ext uri="{FF2B5EF4-FFF2-40B4-BE49-F238E27FC236}">
                      <a16:creationId xmlns:a16="http://schemas.microsoft.com/office/drawing/2014/main" id="{AB2380FC-F201-44F0-A531-1402201E4E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36" name="Freeform 85">
                  <a:extLst>
                    <a:ext uri="{FF2B5EF4-FFF2-40B4-BE49-F238E27FC236}">
                      <a16:creationId xmlns:a16="http://schemas.microsoft.com/office/drawing/2014/main" id="{737C3A27-BD47-4E93-A1E3-33B902DD068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37" name="Freeform 88">
                  <a:extLst>
                    <a:ext uri="{FF2B5EF4-FFF2-40B4-BE49-F238E27FC236}">
                      <a16:creationId xmlns:a16="http://schemas.microsoft.com/office/drawing/2014/main" id="{C257BCC6-B88D-4C3B-BEFD-25D320F39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0519964D-597A-4E0C-B66C-89D30B8582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39" name="Line 63">
                    <a:extLst>
                      <a:ext uri="{FF2B5EF4-FFF2-40B4-BE49-F238E27FC236}">
                        <a16:creationId xmlns:a16="http://schemas.microsoft.com/office/drawing/2014/main" id="{A31BADE6-3732-4787-8841-96E8F05C0A9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140" name="Line 66">
                    <a:extLst>
                      <a:ext uri="{FF2B5EF4-FFF2-40B4-BE49-F238E27FC236}">
                        <a16:creationId xmlns:a16="http://schemas.microsoft.com/office/drawing/2014/main" id="{447ED593-61E3-4BD7-8984-7FE5621549D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141" name="Line 67">
                    <a:extLst>
                      <a:ext uri="{FF2B5EF4-FFF2-40B4-BE49-F238E27FC236}">
                        <a16:creationId xmlns:a16="http://schemas.microsoft.com/office/drawing/2014/main" id="{6AD98272-0FC0-49AC-9877-8D2BAA5148B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142" name="Line 80">
                    <a:extLst>
                      <a:ext uri="{FF2B5EF4-FFF2-40B4-BE49-F238E27FC236}">
                        <a16:creationId xmlns:a16="http://schemas.microsoft.com/office/drawing/2014/main" id="{D54770D9-48C7-4C76-9F40-65C9B9C05CE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143" name="Line 83">
                    <a:extLst>
                      <a:ext uri="{FF2B5EF4-FFF2-40B4-BE49-F238E27FC236}">
                        <a16:creationId xmlns:a16="http://schemas.microsoft.com/office/drawing/2014/main" id="{4B9C1A3A-3DED-4CC1-820C-16B358DF9EC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144" name="Line 86">
                    <a:extLst>
                      <a:ext uri="{FF2B5EF4-FFF2-40B4-BE49-F238E27FC236}">
                        <a16:creationId xmlns:a16="http://schemas.microsoft.com/office/drawing/2014/main" id="{2404A56E-8A81-48CB-9AC4-2CB6EA55DD7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145" name="Line 89">
                    <a:extLst>
                      <a:ext uri="{FF2B5EF4-FFF2-40B4-BE49-F238E27FC236}">
                        <a16:creationId xmlns:a16="http://schemas.microsoft.com/office/drawing/2014/main" id="{6D6A743B-85A5-41A8-9664-D654620D25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</p:grp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23DAD9FD-AF99-4D89-9BC8-E6739BD17A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D7170781-0173-4FAB-8358-42C469FC51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03C55E22-B879-4AE0-BC46-BA8A4E950C5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>
                    <a:extLst>
                      <a:ext uri="{FF2B5EF4-FFF2-40B4-BE49-F238E27FC236}">
                        <a16:creationId xmlns:a16="http://schemas.microsoft.com/office/drawing/2014/main" id="{AA07E073-1978-4DCC-9E5C-FF89EF524BF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Rectangle 30">
                    <a:extLst>
                      <a:ext uri="{FF2B5EF4-FFF2-40B4-BE49-F238E27FC236}">
                        <a16:creationId xmlns:a16="http://schemas.microsoft.com/office/drawing/2014/main" id="{5691F80E-D2E0-4E78-AA76-8D827AE410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 dirty="0"/>
                  </a:p>
                </p:txBody>
              </p:sp>
              <p:sp>
                <p:nvSpPr>
                  <p:cNvPr id="123" name="Rectangle 30">
                    <a:extLst>
                      <a:ext uri="{FF2B5EF4-FFF2-40B4-BE49-F238E27FC236}">
                        <a16:creationId xmlns:a16="http://schemas.microsoft.com/office/drawing/2014/main" id="{E34C55D1-5C55-44D3-9C26-E1951DA3937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 dirty="0"/>
                  </a:p>
                </p:txBody>
              </p: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4C9CB0E6-07EF-4140-926D-D380C1A88EB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263BBD78-504D-435B-8933-2C460DC38E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1AD78D29-1FCF-4E88-A958-924F701D5E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A551A3F-69EF-45CC-87F7-867808A3F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12724B09-E74E-49FA-BB5D-583BB89B798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14" name="Freeform 68">
                    <a:extLst>
                      <a:ext uri="{FF2B5EF4-FFF2-40B4-BE49-F238E27FC236}">
                        <a16:creationId xmlns:a16="http://schemas.microsoft.com/office/drawing/2014/main" id="{DA2788BF-64AD-4328-8CB9-8C2C98CF54E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  <p:sp>
                <p:nvSpPr>
                  <p:cNvPr id="115" name="Freeform 69">
                    <a:extLst>
                      <a:ext uri="{FF2B5EF4-FFF2-40B4-BE49-F238E27FC236}">
                        <a16:creationId xmlns:a16="http://schemas.microsoft.com/office/drawing/2014/main" id="{D9591CB5-16C9-44FC-B125-529D33F91BF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/>
                  </a:p>
                </p:txBody>
              </p:sp>
            </p:grpSp>
            <p:sp>
              <p:nvSpPr>
                <p:cNvPr id="113" name="Line 70">
                  <a:extLst>
                    <a:ext uri="{FF2B5EF4-FFF2-40B4-BE49-F238E27FC236}">
                      <a16:creationId xmlns:a16="http://schemas.microsoft.com/office/drawing/2014/main" id="{4F82A945-38F0-45AF-A28A-C6A0E6A2E7F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80FA6744-F48F-4652-86E5-BA3ABEF322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09" name="Freeform 68">
                  <a:extLst>
                    <a:ext uri="{FF2B5EF4-FFF2-40B4-BE49-F238E27FC236}">
                      <a16:creationId xmlns:a16="http://schemas.microsoft.com/office/drawing/2014/main" id="{FAC3DEAD-5797-4CA1-A8F2-3F487AAC6B1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10" name="Freeform 69">
                  <a:extLst>
                    <a:ext uri="{FF2B5EF4-FFF2-40B4-BE49-F238E27FC236}">
                      <a16:creationId xmlns:a16="http://schemas.microsoft.com/office/drawing/2014/main" id="{F9AF9D64-C9FB-4D32-993D-3423A2E55EE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11" name="Line 70">
                  <a:extLst>
                    <a:ext uri="{FF2B5EF4-FFF2-40B4-BE49-F238E27FC236}">
                      <a16:creationId xmlns:a16="http://schemas.microsoft.com/office/drawing/2014/main" id="{9097AC72-422F-4CE0-A772-A63E2294ACD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1A6B3F4D-48A0-4FC2-8720-2606D6AA04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67E4FA26-563D-4D19-BAEB-A370818E51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03B51AAC-6B1D-43D1-8885-402653BA90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CF4180FB-7FBD-421F-A284-4C2CC61B384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rtl="0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28E615C5-6A2E-4BF3-A3A8-9061C5B1B84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B15A4CEB-6B8D-48C3-8484-3EC282A34A1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5" name="Rectangle 5">
                    <a:extLst>
                      <a:ext uri="{FF2B5EF4-FFF2-40B4-BE49-F238E27FC236}">
                        <a16:creationId xmlns:a16="http://schemas.microsoft.com/office/drawing/2014/main" id="{38F7FD7D-E582-4214-B1B3-D289130553F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 dirty="0"/>
                  </a:p>
                </p:txBody>
              </p:sp>
              <p:sp>
                <p:nvSpPr>
                  <p:cNvPr id="106" name="Rectangle 5">
                    <a:extLst>
                      <a:ext uri="{FF2B5EF4-FFF2-40B4-BE49-F238E27FC236}">
                        <a16:creationId xmlns:a16="http://schemas.microsoft.com/office/drawing/2014/main" id="{B74D1DAC-C0D4-447E-8665-EAFF34F4E3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 dirty="0"/>
                  </a:p>
                </p:txBody>
              </p:sp>
            </p:grpSp>
          </p:grpSp>
        </p:grpSp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F2D931-86F8-40B1-B2C0-BE477572EC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1686" y="2876550"/>
            <a:ext cx="3059113" cy="2983947"/>
          </a:xfrm>
        </p:spPr>
        <p:txBody>
          <a:bodyPr rtlCol="0"/>
          <a:lstStyle>
            <a:lvl1pPr marL="0" indent="0" algn="ctr">
              <a:buNone/>
              <a:defRPr/>
            </a:lvl1pPr>
            <a:lvl2pPr marL="360000" indent="0">
              <a:buFont typeface="Arial" panose="020B0604020202020204" pitchFamily="34" charset="0"/>
              <a:buNone/>
              <a:defRPr/>
            </a:lvl2pPr>
            <a:lvl3pPr marL="720000" indent="0">
              <a:buNone/>
              <a:defRPr/>
            </a:lvl3pPr>
            <a:lvl4pPr marL="1080000" indent="0">
              <a:buFont typeface="Arial" panose="020B0604020202020204" pitchFamily="34" charset="0"/>
              <a:buNone/>
              <a:defRPr/>
            </a:lvl4pPr>
            <a:lvl5pPr marL="1440000" indent="0">
              <a:buNone/>
              <a:defRPr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8871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07" y="536573"/>
            <a:ext cx="3856679" cy="1453003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91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Content Placeholder 2">
            <a:extLst>
              <a:ext uri="{FF2B5EF4-FFF2-40B4-BE49-F238E27FC236}">
                <a16:creationId xmlns:a16="http://schemas.microsoft.com/office/drawing/2014/main" id="{E4838519-F7BD-42C9-BDE6-B4D6DF7E117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07606" y="2877018"/>
            <a:ext cx="3060000" cy="2938561"/>
          </a:xfrm>
        </p:spPr>
        <p:txBody>
          <a:bodyPr rtlCol="0">
            <a:normAutofit/>
          </a:bodyPr>
          <a:lstStyle>
            <a:lvl1pPr algn="ctr">
              <a:defRPr/>
            </a:lvl1pPr>
          </a:lstStyle>
          <a:p>
            <a:pPr marL="0" indent="0" algn="ctr" rtl="0">
              <a:buNone/>
            </a:pPr>
            <a:r>
              <a:rPr lang="en-GB" noProof="0"/>
              <a:t>Click to edit master text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000" y="6357168"/>
            <a:ext cx="1480400" cy="461665"/>
          </a:xfrm>
        </p:spPr>
        <p:txBody>
          <a:bodyPr rtlCol="0"/>
          <a:lstStyle>
            <a:lvl1pPr>
              <a:defRPr/>
            </a:lvl1pPr>
          </a:lstStyle>
          <a:p>
            <a:pPr rtl="0"/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6947" y="6357600"/>
            <a:ext cx="6683376" cy="46080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GB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F1A84F6-2D30-446A-9D91-44FBCB8256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9987" y="0"/>
            <a:ext cx="7212013" cy="6858000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46465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600" y="536573"/>
            <a:ext cx="4078800" cy="1453003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5" name="Text Placeholder 94">
            <a:extLst>
              <a:ext uri="{FF2B5EF4-FFF2-40B4-BE49-F238E27FC236}">
                <a16:creationId xmlns:a16="http://schemas.microsoft.com/office/drawing/2014/main" id="{376C93AE-577A-4E39-B37B-F54DD619E8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6175" y="2876550"/>
            <a:ext cx="4819650" cy="2875321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baseline="0"/>
            </a:lvl1pPr>
            <a:lvl2pPr marL="360000" indent="0" algn="ctr">
              <a:buFont typeface="Arial" panose="020B0604020202020204" pitchFamily="34" charset="0"/>
              <a:buNone/>
              <a:defRPr/>
            </a:lvl2pPr>
            <a:lvl3pPr marL="720000" indent="0" algn="ctr">
              <a:buNone/>
              <a:defRPr/>
            </a:lvl3pPr>
            <a:lvl4pPr marL="1080000" indent="0" algn="ctr">
              <a:buFont typeface="Arial" panose="020B0604020202020204" pitchFamily="34" charset="0"/>
              <a:buNone/>
              <a:defRPr/>
            </a:lvl4pPr>
            <a:lvl5pPr marL="1440000" indent="0" algn="ctr">
              <a:buNone/>
              <a:defRPr/>
            </a:lvl5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6" name="Group 5" hidden="1">
            <a:extLst>
              <a:ext uri="{FF2B5EF4-FFF2-40B4-BE49-F238E27FC236}">
                <a16:creationId xmlns:a16="http://schemas.microsoft.com/office/drawing/2014/main" id="{4DF41F26-BFC3-471C-AEBF-8D613043F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9766" y="716800"/>
            <a:ext cx="3838575" cy="5583025"/>
            <a:chOff x="199766" y="716800"/>
            <a:chExt cx="3838575" cy="55830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D3F709F-F0BC-4149-B83C-D6E0B13F9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26" name="Freeform 64">
                <a:extLst>
                  <a:ext uri="{FF2B5EF4-FFF2-40B4-BE49-F238E27FC236}">
                    <a16:creationId xmlns:a16="http://schemas.microsoft.com/office/drawing/2014/main" id="{5C5EF830-776D-4D9D-B2AD-E2EF27FE2B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27" name="Freeform 81">
                <a:extLst>
                  <a:ext uri="{FF2B5EF4-FFF2-40B4-BE49-F238E27FC236}">
                    <a16:creationId xmlns:a16="http://schemas.microsoft.com/office/drawing/2014/main" id="{24555386-DD07-47B5-8731-6188F04409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28" name="Freeform 61">
                <a:extLst>
                  <a:ext uri="{FF2B5EF4-FFF2-40B4-BE49-F238E27FC236}">
                    <a16:creationId xmlns:a16="http://schemas.microsoft.com/office/drawing/2014/main" id="{98AACD5A-587D-4523-8687-E39554A9EE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29" name="Freeform 78">
                <a:extLst>
                  <a:ext uri="{FF2B5EF4-FFF2-40B4-BE49-F238E27FC236}">
                    <a16:creationId xmlns:a16="http://schemas.microsoft.com/office/drawing/2014/main" id="{056E6FE3-AE0B-4665-BDC4-C43B088EA3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30" name="Freeform 84">
                <a:extLst>
                  <a:ext uri="{FF2B5EF4-FFF2-40B4-BE49-F238E27FC236}">
                    <a16:creationId xmlns:a16="http://schemas.microsoft.com/office/drawing/2014/main" id="{3341E111-158B-46EB-85CF-76ACE2E63E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31" name="Freeform 87">
                <a:extLst>
                  <a:ext uri="{FF2B5EF4-FFF2-40B4-BE49-F238E27FC236}">
                    <a16:creationId xmlns:a16="http://schemas.microsoft.com/office/drawing/2014/main" id="{B6BAC346-F465-42C1-B326-511CDAAFCD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32" name="Freeform 60">
                <a:extLst>
                  <a:ext uri="{FF2B5EF4-FFF2-40B4-BE49-F238E27FC236}">
                    <a16:creationId xmlns:a16="http://schemas.microsoft.com/office/drawing/2014/main" id="{41EFAE7C-FB00-406B-B543-258ECBA85C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33" name="Freeform 59">
                <a:extLst>
                  <a:ext uri="{FF2B5EF4-FFF2-40B4-BE49-F238E27FC236}">
                    <a16:creationId xmlns:a16="http://schemas.microsoft.com/office/drawing/2014/main" id="{7B8E44F7-B4B5-407F-8CBF-2EF396585A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34" name="Freeform 62">
                <a:extLst>
                  <a:ext uri="{FF2B5EF4-FFF2-40B4-BE49-F238E27FC236}">
                    <a16:creationId xmlns:a16="http://schemas.microsoft.com/office/drawing/2014/main" id="{E5CB4BB7-46DD-4D14-AF85-0E13EFBA67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35" name="Freeform 65">
                <a:extLst>
                  <a:ext uri="{FF2B5EF4-FFF2-40B4-BE49-F238E27FC236}">
                    <a16:creationId xmlns:a16="http://schemas.microsoft.com/office/drawing/2014/main" id="{F7F8EDDC-B124-4CF0-9C0B-036D7E9203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36" name="Freeform 79">
                <a:extLst>
                  <a:ext uri="{FF2B5EF4-FFF2-40B4-BE49-F238E27FC236}">
                    <a16:creationId xmlns:a16="http://schemas.microsoft.com/office/drawing/2014/main" id="{F9979D20-23CA-44BF-94E4-277FAA877C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37" name="Freeform 82">
                <a:extLst>
                  <a:ext uri="{FF2B5EF4-FFF2-40B4-BE49-F238E27FC236}">
                    <a16:creationId xmlns:a16="http://schemas.microsoft.com/office/drawing/2014/main" id="{64DA53E4-1E27-44B2-9EA5-375E3D20A7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38" name="Freeform 85">
                <a:extLst>
                  <a:ext uri="{FF2B5EF4-FFF2-40B4-BE49-F238E27FC236}">
                    <a16:creationId xmlns:a16="http://schemas.microsoft.com/office/drawing/2014/main" id="{AF41DBD5-F7CA-43C7-B477-6E93D8DC06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39" name="Freeform 88">
                <a:extLst>
                  <a:ext uri="{FF2B5EF4-FFF2-40B4-BE49-F238E27FC236}">
                    <a16:creationId xmlns:a16="http://schemas.microsoft.com/office/drawing/2014/main" id="{8DE355CC-A733-4109-AC9E-4E5E96E355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60E99C1-AC1B-4267-A404-07CA28EA1A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41" name="Line 63">
                  <a:extLst>
                    <a:ext uri="{FF2B5EF4-FFF2-40B4-BE49-F238E27FC236}">
                      <a16:creationId xmlns:a16="http://schemas.microsoft.com/office/drawing/2014/main" id="{46BA754B-AF8C-4E32-B5D4-BD2CA1341E9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42" name="Line 66">
                  <a:extLst>
                    <a:ext uri="{FF2B5EF4-FFF2-40B4-BE49-F238E27FC236}">
                      <a16:creationId xmlns:a16="http://schemas.microsoft.com/office/drawing/2014/main" id="{AA7154F4-DAA9-42B8-9C79-E7D89EB926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43" name="Line 67">
                  <a:extLst>
                    <a:ext uri="{FF2B5EF4-FFF2-40B4-BE49-F238E27FC236}">
                      <a16:creationId xmlns:a16="http://schemas.microsoft.com/office/drawing/2014/main" id="{CFCCE002-4181-4663-B8B4-5B5CC711B8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44" name="Line 80">
                  <a:extLst>
                    <a:ext uri="{FF2B5EF4-FFF2-40B4-BE49-F238E27FC236}">
                      <a16:creationId xmlns:a16="http://schemas.microsoft.com/office/drawing/2014/main" id="{B3C1286A-A92F-45A8-A144-C4EBF3B8BC1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45" name="Line 83">
                  <a:extLst>
                    <a:ext uri="{FF2B5EF4-FFF2-40B4-BE49-F238E27FC236}">
                      <a16:creationId xmlns:a16="http://schemas.microsoft.com/office/drawing/2014/main" id="{31993490-8FCD-4048-A2E8-0A217FF6561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46" name="Line 86">
                  <a:extLst>
                    <a:ext uri="{FF2B5EF4-FFF2-40B4-BE49-F238E27FC236}">
                      <a16:creationId xmlns:a16="http://schemas.microsoft.com/office/drawing/2014/main" id="{33AF3440-700A-44B0-A0D1-1E6301F187D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47" name="Line 89">
                  <a:extLst>
                    <a:ext uri="{FF2B5EF4-FFF2-40B4-BE49-F238E27FC236}">
                      <a16:creationId xmlns:a16="http://schemas.microsoft.com/office/drawing/2014/main" id="{F17E7CAB-5E29-47AC-91E8-B488D357FBD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713AE0B-3A03-4CCB-B15E-CAF75D855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4CC0330-760F-4B4E-BE37-D345B5B2E8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8B6C8306-3715-4107-BA99-68EB308CA19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5A4B3797-F2A4-43E3-B8F8-8BC4B0FBDE9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30">
                  <a:extLst>
                    <a:ext uri="{FF2B5EF4-FFF2-40B4-BE49-F238E27FC236}">
                      <a16:creationId xmlns:a16="http://schemas.microsoft.com/office/drawing/2014/main" id="{BB27766D-84D5-4D02-AE36-3149427B229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dirty="0"/>
                </a:p>
              </p:txBody>
            </p:sp>
            <p:sp>
              <p:nvSpPr>
                <p:cNvPr id="25" name="Rectangle 30">
                  <a:extLst>
                    <a:ext uri="{FF2B5EF4-FFF2-40B4-BE49-F238E27FC236}">
                      <a16:creationId xmlns:a16="http://schemas.microsoft.com/office/drawing/2014/main" id="{8F1C8A62-8495-422A-9A73-9C59C603F62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dirty="0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1CEBFBC-BC6E-4C5F-BEC4-DD2079D8E2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69A298F-AA6C-4139-992B-E27C0854615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972AA363-33A2-4979-9DE5-9FA8ACADE0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3822750-6B8C-4F83-9CAD-F924EF4937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8523E1A-71CD-4B09-A4F4-07F86003B4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15" name="Freeform 68">
                  <a:extLst>
                    <a:ext uri="{FF2B5EF4-FFF2-40B4-BE49-F238E27FC236}">
                      <a16:creationId xmlns:a16="http://schemas.microsoft.com/office/drawing/2014/main" id="{169972B1-6443-4F74-80F9-BB4943CD302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6" name="Freeform 69">
                  <a:extLst>
                    <a:ext uri="{FF2B5EF4-FFF2-40B4-BE49-F238E27FC236}">
                      <a16:creationId xmlns:a16="http://schemas.microsoft.com/office/drawing/2014/main" id="{EB69F32F-40CA-458E-B833-E909ADFDD93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7" name="Line 70">
                  <a:extLst>
                    <a:ext uri="{FF2B5EF4-FFF2-40B4-BE49-F238E27FC236}">
                      <a16:creationId xmlns:a16="http://schemas.microsoft.com/office/drawing/2014/main" id="{5B2FEC36-803B-49C9-8313-D558457B25A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78F1E3-F49B-4E7A-BA5C-B2BFD9A636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12" name="Freeform 68">
                  <a:extLst>
                    <a:ext uri="{FF2B5EF4-FFF2-40B4-BE49-F238E27FC236}">
                      <a16:creationId xmlns:a16="http://schemas.microsoft.com/office/drawing/2014/main" id="{9F18055A-6D8B-4373-A010-59AE8C81384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3" name="Freeform 69">
                  <a:extLst>
                    <a:ext uri="{FF2B5EF4-FFF2-40B4-BE49-F238E27FC236}">
                      <a16:creationId xmlns:a16="http://schemas.microsoft.com/office/drawing/2014/main" id="{2612E838-0F14-4DE7-AD23-6A83078511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4" name="Line 70">
                  <a:extLst>
                    <a:ext uri="{FF2B5EF4-FFF2-40B4-BE49-F238E27FC236}">
                      <a16:creationId xmlns:a16="http://schemas.microsoft.com/office/drawing/2014/main" id="{AF3F8EED-B567-43E0-8B31-5A5E7AFB2DA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</p:grpSp>
        </p:grpSp>
      </p:grpSp>
      <p:grpSp>
        <p:nvGrpSpPr>
          <p:cNvPr id="48" name="Group 47" hidden="1">
            <a:extLst>
              <a:ext uri="{FF2B5EF4-FFF2-40B4-BE49-F238E27FC236}">
                <a16:creationId xmlns:a16="http://schemas.microsoft.com/office/drawing/2014/main" id="{952B8C31-9649-4E69-B31C-D77394EE2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153659" y="716800"/>
            <a:ext cx="3838575" cy="5583025"/>
            <a:chOff x="199766" y="716800"/>
            <a:chExt cx="3838575" cy="558302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69D1249-EDCC-41AC-BA08-E670FB4E3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68" name="Freeform 64">
                <a:extLst>
                  <a:ext uri="{FF2B5EF4-FFF2-40B4-BE49-F238E27FC236}">
                    <a16:creationId xmlns:a16="http://schemas.microsoft.com/office/drawing/2014/main" id="{EA5EA6EB-846A-4897-AE83-5BDD96A4F2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69" name="Freeform 81">
                <a:extLst>
                  <a:ext uri="{FF2B5EF4-FFF2-40B4-BE49-F238E27FC236}">
                    <a16:creationId xmlns:a16="http://schemas.microsoft.com/office/drawing/2014/main" id="{185EF0DB-BE87-4CDD-823B-E665113797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70" name="Freeform 61">
                <a:extLst>
                  <a:ext uri="{FF2B5EF4-FFF2-40B4-BE49-F238E27FC236}">
                    <a16:creationId xmlns:a16="http://schemas.microsoft.com/office/drawing/2014/main" id="{9AC9E234-4400-46EB-92D7-9B53A68B91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71" name="Freeform 78">
                <a:extLst>
                  <a:ext uri="{FF2B5EF4-FFF2-40B4-BE49-F238E27FC236}">
                    <a16:creationId xmlns:a16="http://schemas.microsoft.com/office/drawing/2014/main" id="{A0C06F74-3085-4BB3-9758-D974159759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72" name="Freeform 84">
                <a:extLst>
                  <a:ext uri="{FF2B5EF4-FFF2-40B4-BE49-F238E27FC236}">
                    <a16:creationId xmlns:a16="http://schemas.microsoft.com/office/drawing/2014/main" id="{9EA54D9F-32B0-4B48-B93A-B5A9E3DC6B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73" name="Freeform 87">
                <a:extLst>
                  <a:ext uri="{FF2B5EF4-FFF2-40B4-BE49-F238E27FC236}">
                    <a16:creationId xmlns:a16="http://schemas.microsoft.com/office/drawing/2014/main" id="{3858A715-B583-4779-A1D2-86822F2CB8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74" name="Freeform 60">
                <a:extLst>
                  <a:ext uri="{FF2B5EF4-FFF2-40B4-BE49-F238E27FC236}">
                    <a16:creationId xmlns:a16="http://schemas.microsoft.com/office/drawing/2014/main" id="{ECAE61B9-0396-4F89-85E9-EB174D639A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75" name="Freeform 59">
                <a:extLst>
                  <a:ext uri="{FF2B5EF4-FFF2-40B4-BE49-F238E27FC236}">
                    <a16:creationId xmlns:a16="http://schemas.microsoft.com/office/drawing/2014/main" id="{46E4F030-726A-40ED-810F-C9F2379183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76" name="Freeform 62">
                <a:extLst>
                  <a:ext uri="{FF2B5EF4-FFF2-40B4-BE49-F238E27FC236}">
                    <a16:creationId xmlns:a16="http://schemas.microsoft.com/office/drawing/2014/main" id="{B3148C64-AE70-4F9D-B6CE-5C92B9922B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78C97992-BC56-40D7-A639-3D314871C8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78" name="Freeform 79">
                <a:extLst>
                  <a:ext uri="{FF2B5EF4-FFF2-40B4-BE49-F238E27FC236}">
                    <a16:creationId xmlns:a16="http://schemas.microsoft.com/office/drawing/2014/main" id="{469CAD99-0EFE-4B8E-922B-0C2BCFFD5D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79" name="Freeform 82">
                <a:extLst>
                  <a:ext uri="{FF2B5EF4-FFF2-40B4-BE49-F238E27FC236}">
                    <a16:creationId xmlns:a16="http://schemas.microsoft.com/office/drawing/2014/main" id="{1D00B441-E5A3-4411-9B05-8E09BFF62D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80" name="Freeform 85">
                <a:extLst>
                  <a:ext uri="{FF2B5EF4-FFF2-40B4-BE49-F238E27FC236}">
                    <a16:creationId xmlns:a16="http://schemas.microsoft.com/office/drawing/2014/main" id="{3FFE4E0B-A703-4655-B55F-44B3A3902F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81" name="Freeform 88">
                <a:extLst>
                  <a:ext uri="{FF2B5EF4-FFF2-40B4-BE49-F238E27FC236}">
                    <a16:creationId xmlns:a16="http://schemas.microsoft.com/office/drawing/2014/main" id="{F19632C2-B953-4CD1-9EAA-5C1FEA3EF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DBDC3951-9E4C-4062-9B43-3038D9058A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83" name="Line 63">
                  <a:extLst>
                    <a:ext uri="{FF2B5EF4-FFF2-40B4-BE49-F238E27FC236}">
                      <a16:creationId xmlns:a16="http://schemas.microsoft.com/office/drawing/2014/main" id="{2764EF0E-A104-46C9-B242-778009E49ED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84" name="Line 66">
                  <a:extLst>
                    <a:ext uri="{FF2B5EF4-FFF2-40B4-BE49-F238E27FC236}">
                      <a16:creationId xmlns:a16="http://schemas.microsoft.com/office/drawing/2014/main" id="{D0A8B652-41E0-456C-9C9F-1F0EC00891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85" name="Line 67">
                  <a:extLst>
                    <a:ext uri="{FF2B5EF4-FFF2-40B4-BE49-F238E27FC236}">
                      <a16:creationId xmlns:a16="http://schemas.microsoft.com/office/drawing/2014/main" id="{802E547A-C876-460C-B6A4-BCE8D39DA0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86" name="Line 80">
                  <a:extLst>
                    <a:ext uri="{FF2B5EF4-FFF2-40B4-BE49-F238E27FC236}">
                      <a16:creationId xmlns:a16="http://schemas.microsoft.com/office/drawing/2014/main" id="{00363E6C-7B8D-4E1D-A93E-E73306E130D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87" name="Line 83">
                  <a:extLst>
                    <a:ext uri="{FF2B5EF4-FFF2-40B4-BE49-F238E27FC236}">
                      <a16:creationId xmlns:a16="http://schemas.microsoft.com/office/drawing/2014/main" id="{206E174F-B8D0-4FFD-A1B5-56BFC5CCE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88" name="Line 86">
                  <a:extLst>
                    <a:ext uri="{FF2B5EF4-FFF2-40B4-BE49-F238E27FC236}">
                      <a16:creationId xmlns:a16="http://schemas.microsoft.com/office/drawing/2014/main" id="{3A10191E-76B5-4841-B32D-0DF6EAB639B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89" name="Line 89">
                  <a:extLst>
                    <a:ext uri="{FF2B5EF4-FFF2-40B4-BE49-F238E27FC236}">
                      <a16:creationId xmlns:a16="http://schemas.microsoft.com/office/drawing/2014/main" id="{CF67EF0B-5FE7-4D99-8B38-95B1706F07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B39CF0F-2997-4D96-8F17-211C97D87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6408937D-7FFE-4D6C-AF79-1F60035CC7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749AA60A-BD5D-4647-AE8A-DF411C654B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3F335D2B-768D-4700-A35C-F54A7BD3525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Rectangle 30">
                  <a:extLst>
                    <a:ext uri="{FF2B5EF4-FFF2-40B4-BE49-F238E27FC236}">
                      <a16:creationId xmlns:a16="http://schemas.microsoft.com/office/drawing/2014/main" id="{B6F1EDEE-EDB1-4759-9339-8F60B631A31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dirty="0"/>
                </a:p>
              </p:txBody>
            </p:sp>
            <p:sp>
              <p:nvSpPr>
                <p:cNvPr id="67" name="Rectangle 30">
                  <a:extLst>
                    <a:ext uri="{FF2B5EF4-FFF2-40B4-BE49-F238E27FC236}">
                      <a16:creationId xmlns:a16="http://schemas.microsoft.com/office/drawing/2014/main" id="{305D4D3B-BD5E-44BE-BE6A-4C91845930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dirty="0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30748E9E-1F8D-4FB9-89D6-F5B35B5049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B56CFFBA-D942-451F-B4E0-133DEA264B0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1B25F38B-03B2-435D-82ED-142D2AB4D19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1A0A593-F414-4B02-A355-AC7A50A7E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BA06E81-194E-43F2-B418-BF8101EAAE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57" name="Freeform 68">
                  <a:extLst>
                    <a:ext uri="{FF2B5EF4-FFF2-40B4-BE49-F238E27FC236}">
                      <a16:creationId xmlns:a16="http://schemas.microsoft.com/office/drawing/2014/main" id="{ABE6BF78-8FF2-4595-9072-48ACEBE207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58" name="Freeform 69">
                  <a:extLst>
                    <a:ext uri="{FF2B5EF4-FFF2-40B4-BE49-F238E27FC236}">
                      <a16:creationId xmlns:a16="http://schemas.microsoft.com/office/drawing/2014/main" id="{E182745B-1C12-49AC-97AD-501D806E9F6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59" name="Line 70">
                  <a:extLst>
                    <a:ext uri="{FF2B5EF4-FFF2-40B4-BE49-F238E27FC236}">
                      <a16:creationId xmlns:a16="http://schemas.microsoft.com/office/drawing/2014/main" id="{56B38515-A1C4-46D9-AEC6-E55E1CB7330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C9A4424F-2DA0-4E5A-9291-0A5FCE5575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54" name="Freeform 68">
                  <a:extLst>
                    <a:ext uri="{FF2B5EF4-FFF2-40B4-BE49-F238E27FC236}">
                      <a16:creationId xmlns:a16="http://schemas.microsoft.com/office/drawing/2014/main" id="{8609BA22-8E70-41AA-BACA-C9F8A789B2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55" name="Freeform 69">
                  <a:extLst>
                    <a:ext uri="{FF2B5EF4-FFF2-40B4-BE49-F238E27FC236}">
                      <a16:creationId xmlns:a16="http://schemas.microsoft.com/office/drawing/2014/main" id="{C2F49FC5-EFC3-4A02-9782-EC06564A94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56" name="Line 70">
                  <a:extLst>
                    <a:ext uri="{FF2B5EF4-FFF2-40B4-BE49-F238E27FC236}">
                      <a16:creationId xmlns:a16="http://schemas.microsoft.com/office/drawing/2014/main" id="{782187F0-090B-4C65-B604-5DD33B4FF2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</p:grpSp>
        </p:grpSp>
      </p:grp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438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7C0FA93-7C0D-4CC0-BB42-DF569688E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563402"/>
            <a:ext cx="4075200" cy="2058573"/>
          </a:xfrm>
        </p:spPr>
        <p:txBody>
          <a:bodyPr rtlCol="0">
            <a:noAutofit/>
          </a:bodyPr>
          <a:lstStyle>
            <a:lvl1pPr algn="ctr"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20" name="Subtitle 7">
            <a:extLst>
              <a:ext uri="{FF2B5EF4-FFF2-40B4-BE49-F238E27FC236}">
                <a16:creationId xmlns:a16="http://schemas.microsoft.com/office/drawing/2014/main" id="{C2777538-58E6-494C-A27B-B70346B0F3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90000" y="4248000"/>
            <a:ext cx="4075200" cy="1520975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Subtitle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9D32952-2D0C-4A3E-9354-E014C71789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54800" y="563563"/>
            <a:ext cx="4995863" cy="2706687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2FA415D-7F98-4C81-A18F-A114BF021C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54800" y="3587750"/>
            <a:ext cx="4995863" cy="2698750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grpSp>
        <p:nvGrpSpPr>
          <p:cNvPr id="6" name="Group 5" hidden="1">
            <a:extLst>
              <a:ext uri="{FF2B5EF4-FFF2-40B4-BE49-F238E27FC236}">
                <a16:creationId xmlns:a16="http://schemas.microsoft.com/office/drawing/2014/main" id="{36D3DA45-FD99-405B-8BF9-260DD97C0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C2A03C-F372-4C6D-929D-FD97AD439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FEDBB3-0BD6-41BC-BB57-9FEC2E96C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D12B81D-3F14-4DA1-BECA-669824832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4" name="Freeform 68">
                  <a:extLst>
                    <a:ext uri="{FF2B5EF4-FFF2-40B4-BE49-F238E27FC236}">
                      <a16:creationId xmlns:a16="http://schemas.microsoft.com/office/drawing/2014/main" id="{EA11E57D-88DD-4899-907A-2A5772002F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5" name="Freeform 69">
                  <a:extLst>
                    <a:ext uri="{FF2B5EF4-FFF2-40B4-BE49-F238E27FC236}">
                      <a16:creationId xmlns:a16="http://schemas.microsoft.com/office/drawing/2014/main" id="{7A5AEE18-30A4-4777-975F-02D107A171B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6" name="Line 70">
                  <a:extLst>
                    <a:ext uri="{FF2B5EF4-FFF2-40B4-BE49-F238E27FC236}">
                      <a16:creationId xmlns:a16="http://schemas.microsoft.com/office/drawing/2014/main" id="{39EA21FB-AE36-478E-9770-CB842814390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C45D5C4-2D3A-4F84-BED1-D9B75234B0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1" name="Freeform 68">
                  <a:extLst>
                    <a:ext uri="{FF2B5EF4-FFF2-40B4-BE49-F238E27FC236}">
                      <a16:creationId xmlns:a16="http://schemas.microsoft.com/office/drawing/2014/main" id="{259762E8-7432-4501-9FE5-92B04D37C76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2" name="Freeform 69">
                  <a:extLst>
                    <a:ext uri="{FF2B5EF4-FFF2-40B4-BE49-F238E27FC236}">
                      <a16:creationId xmlns:a16="http://schemas.microsoft.com/office/drawing/2014/main" id="{FF91FD3E-0148-4B50-8906-7D9CD382A3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  <p:sp>
              <p:nvSpPr>
                <p:cNvPr id="13" name="Line 70">
                  <a:extLst>
                    <a:ext uri="{FF2B5EF4-FFF2-40B4-BE49-F238E27FC236}">
                      <a16:creationId xmlns:a16="http://schemas.microsoft.com/office/drawing/2014/main" id="{506FA1AD-488A-4FD4-A79F-4343698EA73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38724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F2BD96E-3838-45D2-9031-D3AF67C920A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72053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9595"/>
            <a:ext cx="10515600" cy="4154488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F2BD96E-3838-45D2-9031-D3AF67C920A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37256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4726" y="4217899"/>
            <a:ext cx="4079874" cy="1132373"/>
          </a:xfrm>
        </p:spPr>
        <p:txBody>
          <a:bodyPr rtlCol="0" anchor="t">
            <a:noAutofit/>
          </a:bodyPr>
          <a:lstStyle>
            <a:lvl1pPr algn="ctr"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4726" y="1541995"/>
            <a:ext cx="4079874" cy="2457819"/>
          </a:xfrm>
        </p:spPr>
        <p:txBody>
          <a:bodyPr rtlCol="0" anchor="b">
            <a:normAutofit/>
          </a:bodyPr>
          <a:lstStyle>
            <a:lvl1pPr marL="0" indent="0" algn="ctr">
              <a:lnSpc>
                <a:spcPct val="125000"/>
              </a:lnSpc>
              <a:buNone/>
              <a:defRPr sz="32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0B6C055-B48A-412B-88B0-737289AC0B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536575"/>
            <a:ext cx="2366963" cy="2760663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4" name="Picture Placeholder 42">
            <a:extLst>
              <a:ext uri="{FF2B5EF4-FFF2-40B4-BE49-F238E27FC236}">
                <a16:creationId xmlns:a16="http://schemas.microsoft.com/office/drawing/2014/main" id="{AE13F241-D0A7-491D-81D3-CB64502914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74887" y="543842"/>
            <a:ext cx="2366963" cy="2760663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6" name="Picture Placeholder 42">
            <a:extLst>
              <a:ext uri="{FF2B5EF4-FFF2-40B4-BE49-F238E27FC236}">
                <a16:creationId xmlns:a16="http://schemas.microsoft.com/office/drawing/2014/main" id="{DC189B8E-5A5B-400F-8F5F-63F61759E0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9642" y="3563566"/>
            <a:ext cx="2366963" cy="2760663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7" name="Picture Placeholder 42">
            <a:extLst>
              <a:ext uri="{FF2B5EF4-FFF2-40B4-BE49-F238E27FC236}">
                <a16:creationId xmlns:a16="http://schemas.microsoft.com/office/drawing/2014/main" id="{07055732-D9B3-42AF-9ADA-0D1F8DC2D5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74779" y="3570833"/>
            <a:ext cx="2366963" cy="2760663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8" name="Date Placeholder 47">
            <a:extLst>
              <a:ext uri="{FF2B5EF4-FFF2-40B4-BE49-F238E27FC236}">
                <a16:creationId xmlns:a16="http://schemas.microsoft.com/office/drawing/2014/main" id="{5B51C357-082C-45A5-80C8-69FD4B94D329}"/>
              </a:ext>
            </a:extLst>
          </p:cNvPr>
          <p:cNvSpPr txBox="1">
            <a:spLocks/>
          </p:cNvSpPr>
          <p:nvPr userDrawn="1"/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GB" noProof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ED9792-4CB9-419E-9961-050A9E00E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540000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 hidden="1">
            <a:extLst>
              <a:ext uri="{FF2B5EF4-FFF2-40B4-BE49-F238E27FC236}">
                <a16:creationId xmlns:a16="http://schemas.microsoft.com/office/drawing/2014/main" id="{E1EC9E08-1228-4409-88CC-9D1927E8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8100000" flipH="1">
            <a:off x="6674373" y="402322"/>
            <a:ext cx="641184" cy="1069728"/>
            <a:chOff x="6484111" y="2967038"/>
            <a:chExt cx="641184" cy="10697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A892AB7-AE89-4F73-AE0D-3503473E251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25" name="Freeform 68">
                <a:extLst>
                  <a:ext uri="{FF2B5EF4-FFF2-40B4-BE49-F238E27FC236}">
                    <a16:creationId xmlns:a16="http://schemas.microsoft.com/office/drawing/2014/main" id="{734AFAA3-AA68-425A-834B-00F9D3690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26" name="Freeform 69">
                <a:extLst>
                  <a:ext uri="{FF2B5EF4-FFF2-40B4-BE49-F238E27FC236}">
                    <a16:creationId xmlns:a16="http://schemas.microsoft.com/office/drawing/2014/main" id="{36ED0F24-8619-4AED-A07A-D075DF2AF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27" name="Line 70">
                <a:extLst>
                  <a:ext uri="{FF2B5EF4-FFF2-40B4-BE49-F238E27FC236}">
                    <a16:creationId xmlns:a16="http://schemas.microsoft.com/office/drawing/2014/main" id="{21E04150-0D06-4DFB-A73B-66DED0A5CF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A3C053E-6843-4D44-A64D-A37FD38410B0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22" name="Freeform 68">
                <a:extLst>
                  <a:ext uri="{FF2B5EF4-FFF2-40B4-BE49-F238E27FC236}">
                    <a16:creationId xmlns:a16="http://schemas.microsoft.com/office/drawing/2014/main" id="{A84DD506-3B91-4CE4-AE62-8E2FCA17D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23" name="Freeform 69">
                <a:extLst>
                  <a:ext uri="{FF2B5EF4-FFF2-40B4-BE49-F238E27FC236}">
                    <a16:creationId xmlns:a16="http://schemas.microsoft.com/office/drawing/2014/main" id="{18C6659C-7CBF-419E-B2AB-53A6FBB4F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24" name="Line 70">
                <a:extLst>
                  <a:ext uri="{FF2B5EF4-FFF2-40B4-BE49-F238E27FC236}">
                    <a16:creationId xmlns:a16="http://schemas.microsoft.com/office/drawing/2014/main" id="{C7B1B371-3EFF-4F0E-8B44-1A397B69DD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</p:grpSp>
      </p:grpSp>
      <p:sp>
        <p:nvSpPr>
          <p:cNvPr id="29" name="Footer Placeholder 48">
            <a:extLst>
              <a:ext uri="{FF2B5EF4-FFF2-40B4-BE49-F238E27FC236}">
                <a16:creationId xmlns:a16="http://schemas.microsoft.com/office/drawing/2014/main" id="{B217CCF8-D1B0-4B96-AF9D-78BFAEE6D77D}"/>
              </a:ext>
            </a:extLst>
          </p:cNvPr>
          <p:cNvSpPr txBox="1">
            <a:spLocks/>
          </p:cNvSpPr>
          <p:nvPr userDrawn="1"/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cap="all" spc="3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GB" noProof="0"/>
              <a:t>Sample Footer Text</a:t>
            </a:r>
          </a:p>
        </p:txBody>
      </p:sp>
      <p:grpSp>
        <p:nvGrpSpPr>
          <p:cNvPr id="30" name="Group 29" hidden="1">
            <a:extLst>
              <a:ext uri="{FF2B5EF4-FFF2-40B4-BE49-F238E27FC236}">
                <a16:creationId xmlns:a16="http://schemas.microsoft.com/office/drawing/2014/main" id="{615108B9-F897-467F-809F-6A4A2AE7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8900000" flipH="1">
            <a:off x="11020475" y="5368081"/>
            <a:ext cx="641184" cy="1069728"/>
            <a:chOff x="6484111" y="2967038"/>
            <a:chExt cx="641184" cy="106972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6413051-FD79-4060-A702-60F38BF4A35C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36" name="Freeform 68">
                <a:extLst>
                  <a:ext uri="{FF2B5EF4-FFF2-40B4-BE49-F238E27FC236}">
                    <a16:creationId xmlns:a16="http://schemas.microsoft.com/office/drawing/2014/main" id="{B764F2D9-1B19-42EA-9AF0-6050DDABA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37" name="Freeform 69">
                <a:extLst>
                  <a:ext uri="{FF2B5EF4-FFF2-40B4-BE49-F238E27FC236}">
                    <a16:creationId xmlns:a16="http://schemas.microsoft.com/office/drawing/2014/main" id="{557F4B3F-3926-4C1D-ABBF-B23809871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38" name="Line 70">
                <a:extLst>
                  <a:ext uri="{FF2B5EF4-FFF2-40B4-BE49-F238E27FC236}">
                    <a16:creationId xmlns:a16="http://schemas.microsoft.com/office/drawing/2014/main" id="{81E74331-4EEB-49F8-912F-1DF74636E7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88BEEF7-57D3-43D4-9EBA-6948ED40B433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33" name="Freeform 68">
                <a:extLst>
                  <a:ext uri="{FF2B5EF4-FFF2-40B4-BE49-F238E27FC236}">
                    <a16:creationId xmlns:a16="http://schemas.microsoft.com/office/drawing/2014/main" id="{0CD7B047-B489-4D5B-9C32-1BA667136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34" name="Freeform 69">
                <a:extLst>
                  <a:ext uri="{FF2B5EF4-FFF2-40B4-BE49-F238E27FC236}">
                    <a16:creationId xmlns:a16="http://schemas.microsoft.com/office/drawing/2014/main" id="{2B703141-C1B3-4AFF-991F-D77B298AE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  <p:sp>
            <p:nvSpPr>
              <p:cNvPr id="35" name="Line 70">
                <a:extLst>
                  <a:ext uri="{FF2B5EF4-FFF2-40B4-BE49-F238E27FC236}">
                    <a16:creationId xmlns:a16="http://schemas.microsoft.com/office/drawing/2014/main" id="{FEEBB32D-FA5C-432C-B55F-1F74A4D13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US" dirty="0"/>
              </a:p>
            </p:txBody>
          </p:sp>
        </p:grpSp>
      </p:grpSp>
      <p:sp>
        <p:nvSpPr>
          <p:cNvPr id="39" name="Slide Number Placeholder 49">
            <a:extLst>
              <a:ext uri="{FF2B5EF4-FFF2-40B4-BE49-F238E27FC236}">
                <a16:creationId xmlns:a16="http://schemas.microsoft.com/office/drawing/2014/main" id="{FAE9A1BE-DDB9-4362-A4F6-BE1A07DBF6F1}"/>
              </a:ext>
            </a:extLst>
          </p:cNvPr>
          <p:cNvSpPr txBox="1">
            <a:spLocks/>
          </p:cNvSpPr>
          <p:nvPr userDrawn="1"/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D39607A7-8386-47DB-8578-DDEDD194E5D4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83764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C50FC60-9736-40BD-8EF0-51BD047716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66813" y="2479675"/>
            <a:ext cx="1587500" cy="2330450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7D564077-E600-44C8-B691-00C1C3ECC1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28885" y="2479675"/>
            <a:ext cx="1587500" cy="2330450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5EF6670B-24A6-4EC1-AB19-83414A6BFC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02249" y="2479675"/>
            <a:ext cx="1587500" cy="2330450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DCE770BA-A562-4780-AEC9-94BC0C7C53F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64764" y="2479675"/>
            <a:ext cx="1587500" cy="2330450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C627DB31-AE80-40F1-A5C7-E1FBE1521B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37688" y="2479675"/>
            <a:ext cx="1587500" cy="2330450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A79604-04BA-44C3-8188-694F8E9C2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26000" y="1911592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325542BB-A1DE-421A-898F-007CCBCC10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6813" y="5094555"/>
            <a:ext cx="1587499" cy="35029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95E87339-255E-4557-9768-A292ED25DB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6813" y="5371723"/>
            <a:ext cx="1587499" cy="350292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969EC781-370F-41FC-AD76-0728B465E5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28885" y="5094555"/>
            <a:ext cx="1587499" cy="35029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50C960BB-D9A3-417D-87D9-E93363FB58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28885" y="5371723"/>
            <a:ext cx="1587499" cy="350292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714B566C-453D-4E47-8BE0-2EF7145AD3A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02249" y="5094555"/>
            <a:ext cx="1587499" cy="35029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8C9D423F-AE1B-476A-AC7E-F34CE6ABFA3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02249" y="5371723"/>
            <a:ext cx="1587499" cy="350292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5" name="Text Placeholder 27">
            <a:extLst>
              <a:ext uri="{FF2B5EF4-FFF2-40B4-BE49-F238E27FC236}">
                <a16:creationId xmlns:a16="http://schemas.microsoft.com/office/drawing/2014/main" id="{F25DCDC4-ECAE-47AB-8ED3-07D8D33BF18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64765" y="5094555"/>
            <a:ext cx="1587499" cy="35029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6" name="Text Placeholder 27">
            <a:extLst>
              <a:ext uri="{FF2B5EF4-FFF2-40B4-BE49-F238E27FC236}">
                <a16:creationId xmlns:a16="http://schemas.microsoft.com/office/drawing/2014/main" id="{1A7D8398-681A-475F-9624-02EFB0099D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64765" y="5371723"/>
            <a:ext cx="1587499" cy="350292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7" name="Text Placeholder 27">
            <a:extLst>
              <a:ext uri="{FF2B5EF4-FFF2-40B4-BE49-F238E27FC236}">
                <a16:creationId xmlns:a16="http://schemas.microsoft.com/office/drawing/2014/main" id="{9692C358-06E1-468E-90F8-9F5F3918233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437688" y="5094555"/>
            <a:ext cx="1587499" cy="35029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167CC03-B865-47EB-83C3-CA5CDC584C0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37688" y="5371723"/>
            <a:ext cx="1587499" cy="350292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85303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30545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pPr rtl="0"/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pPr rtl="0"/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pPr rtl="0"/>
            <a:fld id="{294A09A9-5501-47C1-A89A-A340965A2BE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1197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5" r:id="rId2"/>
    <p:sldLayoutId id="2147483673" r:id="rId3"/>
    <p:sldLayoutId id="2147483678" r:id="rId4"/>
    <p:sldLayoutId id="2147483660" r:id="rId5"/>
    <p:sldLayoutId id="2147483680" r:id="rId6"/>
    <p:sldLayoutId id="2147483679" r:id="rId7"/>
    <p:sldLayoutId id="2147483677" r:id="rId8"/>
    <p:sldLayoutId id="2147483662" r:id="rId9"/>
    <p:sldLayoutId id="2147483663" r:id="rId10"/>
    <p:sldLayoutId id="2147483671" r:id="rId11"/>
    <p:sldLayoutId id="2147483676" r:id="rId12"/>
    <p:sldLayoutId id="2147483674" r:id="rId13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37">
          <p15:clr>
            <a:srgbClr val="F26B43"/>
          </p15:clr>
        </p15:guide>
        <p15:guide id="3" pos="680">
          <p15:clr>
            <a:srgbClr val="F26B43"/>
          </p15:clr>
        </p15:guide>
        <p15:guide id="4" pos="7000">
          <p15:clr>
            <a:srgbClr val="F26B43"/>
          </p15:clr>
        </p15:guide>
        <p15:guide id="5" orient="horz" pos="679">
          <p15:clr>
            <a:srgbClr val="F26B43"/>
          </p15:clr>
        </p15:guide>
        <p15:guide id="6" orient="horz" pos="3640">
          <p15:clr>
            <a:srgbClr val="F26B43"/>
          </p15:clr>
        </p15:guide>
        <p15:guide id="7" pos="6644">
          <p15:clr>
            <a:srgbClr val="F26B43"/>
          </p15:clr>
        </p15:guide>
        <p15:guide id="8" pos="6289">
          <p15:clr>
            <a:srgbClr val="F26B43"/>
          </p15:clr>
        </p15:guide>
        <p15:guide id="9" pos="5945">
          <p15:clr>
            <a:srgbClr val="F26B43"/>
          </p15:clr>
        </p15:guide>
        <p15:guide id="10" pos="1391">
          <p15:clr>
            <a:srgbClr val="F26B43"/>
          </p15:clr>
        </p15:guide>
        <p15:guide id="11" pos="1032">
          <p15:clr>
            <a:srgbClr val="F26B43"/>
          </p15:clr>
        </p15:guide>
        <p15:guide id="12" pos="1732">
          <p15:clr>
            <a:srgbClr val="F26B43"/>
          </p15:clr>
        </p15:guide>
        <p15:guide id="13" pos="2084">
          <p15:clr>
            <a:srgbClr val="F26B43"/>
          </p15:clr>
        </p15:guide>
        <p15:guide id="14" pos="5596">
          <p15:clr>
            <a:srgbClr val="F26B43"/>
          </p15:clr>
        </p15:guide>
        <p15:guide id="15" pos="2436">
          <p15:clr>
            <a:srgbClr val="F26B43"/>
          </p15:clr>
        </p15:guide>
        <p15:guide id="16" pos="5244">
          <p15:clr>
            <a:srgbClr val="F26B43"/>
          </p15:clr>
        </p15:guide>
        <p15:guide id="17" pos="2792">
          <p15:clr>
            <a:srgbClr val="F26B43"/>
          </p15:clr>
        </p15:guide>
        <p15:guide id="18" pos="4892">
          <p15:clr>
            <a:srgbClr val="F26B43"/>
          </p15:clr>
        </p15:guide>
        <p15:guide id="19" pos="4543">
          <p15:clr>
            <a:srgbClr val="F26B43"/>
          </p15:clr>
        </p15:guide>
        <p15:guide id="20" pos="3488">
          <p15:clr>
            <a:srgbClr val="F26B43"/>
          </p15:clr>
        </p15:guide>
        <p15:guide id="21" pos="4192">
          <p15:clr>
            <a:srgbClr val="F26B43"/>
          </p15:clr>
        </p15:guide>
        <p15:guide id="23" pos="340">
          <p15:clr>
            <a:srgbClr val="A4A3A4"/>
          </p15:clr>
        </p15:guide>
        <p15:guide id="24" pos="7340">
          <p15:clr>
            <a:srgbClr val="A4A3A4"/>
          </p15:clr>
        </p15:guide>
        <p15:guide id="25" orient="horz" pos="1062">
          <p15:clr>
            <a:srgbClr val="5ACBF0"/>
          </p15:clr>
        </p15:guide>
        <p15:guide id="26" orient="horz" pos="3982">
          <p15:clr>
            <a:srgbClr val="A4A3A4"/>
          </p15:clr>
        </p15:guide>
        <p15:guide id="27" orient="horz" pos="338">
          <p15:clr>
            <a:srgbClr val="A4A3A4"/>
          </p15:clr>
        </p15:guide>
        <p15:guide id="28" orient="horz" pos="950">
          <p15:clr>
            <a:srgbClr val="5ACBF0"/>
          </p15:clr>
        </p15:guide>
        <p15:guide id="29" orient="horz" pos="249">
          <p15:clr>
            <a:srgbClr val="5ACBF0"/>
          </p15:clr>
        </p15:guide>
        <p15:guide id="30" orient="horz" pos="2160" userDrawn="1">
          <p15:clr>
            <a:srgbClr val="A4A3A4"/>
          </p15:clr>
        </p15:guide>
        <p15:guide id="31" pos="3840" userDrawn="1">
          <p15:clr>
            <a:srgbClr val="A4A3A4"/>
          </p15:clr>
        </p15:guide>
        <p15:guide id="32" pos="240" userDrawn="1">
          <p15:clr>
            <a:srgbClr val="547EBF"/>
          </p15:clr>
        </p15:guide>
        <p15:guide id="33" orient="horz" pos="240" userDrawn="1">
          <p15:clr>
            <a:srgbClr val="547EBF"/>
          </p15:clr>
        </p15:guide>
        <p15:guide id="34" pos="7440" userDrawn="1">
          <p15:clr>
            <a:srgbClr val="547EBF"/>
          </p15:clr>
        </p15:guide>
        <p15:guide id="35" orient="horz" pos="4080" userDrawn="1">
          <p15:clr>
            <a:srgbClr val="547EBF"/>
          </p15:clr>
        </p15:guide>
        <p15:guide id="36" pos="3960" userDrawn="1">
          <p15:clr>
            <a:srgbClr val="547EBF"/>
          </p15:clr>
        </p15:guide>
        <p15:guide id="37" pos="3720" userDrawn="1">
          <p15:clr>
            <a:srgbClr val="547EBF"/>
          </p15:clr>
        </p15:guide>
        <p15:guide id="38" pos="2112" userDrawn="1">
          <p15:clr>
            <a:srgbClr val="547EBF"/>
          </p15:clr>
        </p15:guide>
        <p15:guide id="39" pos="1848" userDrawn="1">
          <p15:clr>
            <a:srgbClr val="547EBF"/>
          </p15:clr>
        </p15:guide>
        <p15:guide id="40" pos="5568" userDrawn="1">
          <p15:clr>
            <a:srgbClr val="547EBF"/>
          </p15:clr>
        </p15:guide>
        <p15:guide id="41" pos="5832" userDrawn="1">
          <p15:clr>
            <a:srgbClr val="547EBF"/>
          </p15:clr>
        </p15:guide>
        <p15:guide id="42" pos="4968" userDrawn="1">
          <p15:clr>
            <a:srgbClr val="9FCC3B"/>
          </p15:clr>
        </p15:guide>
        <p15:guide id="43" pos="5208" userDrawn="1">
          <p15:clr>
            <a:srgbClr val="9FCC3B"/>
          </p15:clr>
        </p15:guide>
        <p15:guide id="44" pos="2712" userDrawn="1">
          <p15:clr>
            <a:srgbClr val="9FCC3B"/>
          </p15:clr>
        </p15:guide>
        <p15:guide id="45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34" Type="http://schemas.openxmlformats.org/officeDocument/2006/relationships/image" Target="../media/image5.png"/><Relationship Id="rId7" Type="http://schemas.openxmlformats.org/officeDocument/2006/relationships/customXml" Target="../ink/ink3.xml"/><Relationship Id="rId33" Type="http://schemas.openxmlformats.org/officeDocument/2006/relationships/customXml" Target="../ink/ink6.xml"/><Relationship Id="rId38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29" Type="http://schemas.openxmlformats.org/officeDocument/2006/relationships/customXml" Target="../ink/ink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32" Type="http://schemas.openxmlformats.org/officeDocument/2006/relationships/image" Target="../media/image4.png"/><Relationship Id="rId37" Type="http://schemas.openxmlformats.org/officeDocument/2006/relationships/customXml" Target="../ink/ink8.xml"/><Relationship Id="rId5" Type="http://schemas.openxmlformats.org/officeDocument/2006/relationships/customXml" Target="../ink/ink2.xml"/><Relationship Id="rId28" Type="http://schemas.openxmlformats.org/officeDocument/2006/relationships/image" Target="../media/image13.png"/><Relationship Id="rId36" Type="http://schemas.openxmlformats.org/officeDocument/2006/relationships/image" Target="../media/image6.png"/><Relationship Id="rId31" Type="http://schemas.openxmlformats.org/officeDocument/2006/relationships/customXml" Target="../ink/ink5.xml"/><Relationship Id="rId4" Type="http://schemas.openxmlformats.org/officeDocument/2006/relationships/image" Target="../media/image1.png"/><Relationship Id="rId30" Type="http://schemas.openxmlformats.org/officeDocument/2006/relationships/image" Target="../media/image3.png"/><Relationship Id="rId35" Type="http://schemas.openxmlformats.org/officeDocument/2006/relationships/customXml" Target="../ink/ink7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21.xml"/><Relationship Id="rId21" Type="http://schemas.openxmlformats.org/officeDocument/2006/relationships/image" Target="../media/image74.png"/><Relationship Id="rId42" Type="http://schemas.openxmlformats.org/officeDocument/2006/relationships/image" Target="../media/image84.png"/><Relationship Id="rId63" Type="http://schemas.openxmlformats.org/officeDocument/2006/relationships/customXml" Target="../ink/ink93.xml"/><Relationship Id="rId84" Type="http://schemas.openxmlformats.org/officeDocument/2006/relationships/customXml" Target="../ink/ink104.xml"/><Relationship Id="rId138" Type="http://schemas.openxmlformats.org/officeDocument/2006/relationships/image" Target="../media/image129.png"/><Relationship Id="rId159" Type="http://schemas.openxmlformats.org/officeDocument/2006/relationships/customXml" Target="../ink/ink142.xml"/><Relationship Id="rId107" Type="http://schemas.openxmlformats.org/officeDocument/2006/relationships/customXml" Target="../ink/ink116.xml"/><Relationship Id="rId11" Type="http://schemas.openxmlformats.org/officeDocument/2006/relationships/image" Target="../media/image69.png"/><Relationship Id="rId32" Type="http://schemas.openxmlformats.org/officeDocument/2006/relationships/image" Target="../media/image79.png"/><Relationship Id="rId53" Type="http://schemas.openxmlformats.org/officeDocument/2006/relationships/customXml" Target="../ink/ink88.xml"/><Relationship Id="rId74" Type="http://schemas.openxmlformats.org/officeDocument/2006/relationships/customXml" Target="../ink/ink99.xml"/><Relationship Id="rId128" Type="http://schemas.openxmlformats.org/officeDocument/2006/relationships/image" Target="../media/image124.png"/><Relationship Id="rId149" Type="http://schemas.openxmlformats.org/officeDocument/2006/relationships/customXml" Target="../ink/ink137.xml"/><Relationship Id="rId5" Type="http://schemas.openxmlformats.org/officeDocument/2006/relationships/image" Target="../media/image66.png"/><Relationship Id="rId95" Type="http://schemas.openxmlformats.org/officeDocument/2006/relationships/customXml" Target="../ink/ink110.xml"/><Relationship Id="rId160" Type="http://schemas.openxmlformats.org/officeDocument/2006/relationships/image" Target="../media/image140.png"/><Relationship Id="rId22" Type="http://schemas.openxmlformats.org/officeDocument/2006/relationships/customXml" Target="../ink/ink71.xml"/><Relationship Id="rId43" Type="http://schemas.openxmlformats.org/officeDocument/2006/relationships/customXml" Target="../ink/ink82.xml"/><Relationship Id="rId64" Type="http://schemas.openxmlformats.org/officeDocument/2006/relationships/image" Target="../media/image93.png"/><Relationship Id="rId118" Type="http://schemas.openxmlformats.org/officeDocument/2006/relationships/image" Target="../media/image119.png"/><Relationship Id="rId139" Type="http://schemas.openxmlformats.org/officeDocument/2006/relationships/customXml" Target="../ink/ink132.xml"/><Relationship Id="rId85" Type="http://schemas.openxmlformats.org/officeDocument/2006/relationships/image" Target="../media/image103.png"/><Relationship Id="rId150" Type="http://schemas.openxmlformats.org/officeDocument/2006/relationships/image" Target="../media/image135.png"/><Relationship Id="rId12" Type="http://schemas.openxmlformats.org/officeDocument/2006/relationships/customXml" Target="../ink/ink66.xml"/><Relationship Id="rId17" Type="http://schemas.openxmlformats.org/officeDocument/2006/relationships/image" Target="../media/image72.png"/><Relationship Id="rId33" Type="http://schemas.openxmlformats.org/officeDocument/2006/relationships/customXml" Target="../ink/ink77.xml"/><Relationship Id="rId38" Type="http://schemas.openxmlformats.org/officeDocument/2006/relationships/image" Target="../media/image82.png"/><Relationship Id="rId59" Type="http://schemas.openxmlformats.org/officeDocument/2006/relationships/customXml" Target="../ink/ink91.xml"/><Relationship Id="rId103" Type="http://schemas.openxmlformats.org/officeDocument/2006/relationships/customXml" Target="../ink/ink114.xml"/><Relationship Id="rId108" Type="http://schemas.openxmlformats.org/officeDocument/2006/relationships/image" Target="../media/image114.png"/><Relationship Id="rId124" Type="http://schemas.openxmlformats.org/officeDocument/2006/relationships/image" Target="../media/image122.png"/><Relationship Id="rId129" Type="http://schemas.openxmlformats.org/officeDocument/2006/relationships/customXml" Target="../ink/ink127.xml"/><Relationship Id="rId54" Type="http://schemas.openxmlformats.org/officeDocument/2006/relationships/image" Target="../media/image88.png"/><Relationship Id="rId70" Type="http://schemas.openxmlformats.org/officeDocument/2006/relationships/customXml" Target="../ink/ink97.xml"/><Relationship Id="rId75" Type="http://schemas.openxmlformats.org/officeDocument/2006/relationships/image" Target="../media/image98.png"/><Relationship Id="rId91" Type="http://schemas.openxmlformats.org/officeDocument/2006/relationships/image" Target="../media/image106.png"/><Relationship Id="rId96" Type="http://schemas.openxmlformats.org/officeDocument/2006/relationships/image" Target="../media/image108.png"/><Relationship Id="rId140" Type="http://schemas.openxmlformats.org/officeDocument/2006/relationships/image" Target="../media/image130.png"/><Relationship Id="rId145" Type="http://schemas.openxmlformats.org/officeDocument/2006/relationships/customXml" Target="../ink/ink135.xml"/><Relationship Id="rId161" Type="http://schemas.openxmlformats.org/officeDocument/2006/relationships/customXml" Target="../ink/ink143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63.xml"/><Relationship Id="rId23" Type="http://schemas.openxmlformats.org/officeDocument/2006/relationships/customXml" Target="../ink/ink72.xml"/><Relationship Id="rId28" Type="http://schemas.openxmlformats.org/officeDocument/2006/relationships/image" Target="../media/image77.png"/><Relationship Id="rId49" Type="http://schemas.openxmlformats.org/officeDocument/2006/relationships/customXml" Target="../ink/ink85.xml"/><Relationship Id="rId114" Type="http://schemas.openxmlformats.org/officeDocument/2006/relationships/image" Target="../media/image117.png"/><Relationship Id="rId119" Type="http://schemas.openxmlformats.org/officeDocument/2006/relationships/customXml" Target="../ink/ink122.xml"/><Relationship Id="rId44" Type="http://schemas.openxmlformats.org/officeDocument/2006/relationships/image" Target="../media/image85.png"/><Relationship Id="rId60" Type="http://schemas.openxmlformats.org/officeDocument/2006/relationships/image" Target="../media/image91.png"/><Relationship Id="rId65" Type="http://schemas.openxmlformats.org/officeDocument/2006/relationships/customXml" Target="../ink/ink94.xml"/><Relationship Id="rId81" Type="http://schemas.openxmlformats.org/officeDocument/2006/relationships/image" Target="../media/image101.png"/><Relationship Id="rId86" Type="http://schemas.openxmlformats.org/officeDocument/2006/relationships/customXml" Target="../ink/ink105.xml"/><Relationship Id="rId130" Type="http://schemas.openxmlformats.org/officeDocument/2006/relationships/image" Target="../media/image125.png"/><Relationship Id="rId135" Type="http://schemas.openxmlformats.org/officeDocument/2006/relationships/customXml" Target="../ink/ink130.xml"/><Relationship Id="rId151" Type="http://schemas.openxmlformats.org/officeDocument/2006/relationships/customXml" Target="../ink/ink138.xml"/><Relationship Id="rId156" Type="http://schemas.openxmlformats.org/officeDocument/2006/relationships/image" Target="../media/image138.png"/><Relationship Id="rId13" Type="http://schemas.openxmlformats.org/officeDocument/2006/relationships/image" Target="../media/image70.png"/><Relationship Id="rId18" Type="http://schemas.openxmlformats.org/officeDocument/2006/relationships/customXml" Target="../ink/ink69.xml"/><Relationship Id="rId39" Type="http://schemas.openxmlformats.org/officeDocument/2006/relationships/customXml" Target="../ink/ink80.xml"/><Relationship Id="rId109" Type="http://schemas.openxmlformats.org/officeDocument/2006/relationships/customXml" Target="../ink/ink117.xml"/><Relationship Id="rId34" Type="http://schemas.openxmlformats.org/officeDocument/2006/relationships/image" Target="../media/image80.png"/><Relationship Id="rId50" Type="http://schemas.openxmlformats.org/officeDocument/2006/relationships/customXml" Target="../ink/ink86.xml"/><Relationship Id="rId55" Type="http://schemas.openxmlformats.org/officeDocument/2006/relationships/customXml" Target="../ink/ink89.xml"/><Relationship Id="rId76" Type="http://schemas.openxmlformats.org/officeDocument/2006/relationships/customXml" Target="../ink/ink100.xml"/><Relationship Id="rId97" Type="http://schemas.openxmlformats.org/officeDocument/2006/relationships/customXml" Target="../ink/ink111.xml"/><Relationship Id="rId104" Type="http://schemas.openxmlformats.org/officeDocument/2006/relationships/image" Target="../media/image112.png"/><Relationship Id="rId120" Type="http://schemas.openxmlformats.org/officeDocument/2006/relationships/image" Target="../media/image120.png"/><Relationship Id="rId125" Type="http://schemas.openxmlformats.org/officeDocument/2006/relationships/customXml" Target="../ink/ink125.xml"/><Relationship Id="rId141" Type="http://schemas.openxmlformats.org/officeDocument/2006/relationships/customXml" Target="../ink/ink133.xml"/><Relationship Id="rId146" Type="http://schemas.openxmlformats.org/officeDocument/2006/relationships/image" Target="../media/image133.png"/><Relationship Id="rId7" Type="http://schemas.openxmlformats.org/officeDocument/2006/relationships/image" Target="../media/image67.png"/><Relationship Id="rId71" Type="http://schemas.openxmlformats.org/officeDocument/2006/relationships/image" Target="../media/image96.png"/><Relationship Id="rId92" Type="http://schemas.openxmlformats.org/officeDocument/2006/relationships/customXml" Target="../ink/ink108.xml"/><Relationship Id="rId162" Type="http://schemas.openxmlformats.org/officeDocument/2006/relationships/image" Target="../media/image141.png"/><Relationship Id="rId2" Type="http://schemas.openxmlformats.org/officeDocument/2006/relationships/customXml" Target="../ink/ink61.xml"/><Relationship Id="rId29" Type="http://schemas.openxmlformats.org/officeDocument/2006/relationships/customXml" Target="../ink/ink75.xml"/><Relationship Id="rId24" Type="http://schemas.openxmlformats.org/officeDocument/2006/relationships/image" Target="../media/image75.png"/><Relationship Id="rId40" Type="http://schemas.openxmlformats.org/officeDocument/2006/relationships/image" Target="../media/image83.png"/><Relationship Id="rId45" Type="http://schemas.openxmlformats.org/officeDocument/2006/relationships/customXml" Target="../ink/ink83.xml"/><Relationship Id="rId66" Type="http://schemas.openxmlformats.org/officeDocument/2006/relationships/image" Target="../media/image94.png"/><Relationship Id="rId87" Type="http://schemas.openxmlformats.org/officeDocument/2006/relationships/image" Target="../media/image104.png"/><Relationship Id="rId110" Type="http://schemas.openxmlformats.org/officeDocument/2006/relationships/image" Target="../media/image115.png"/><Relationship Id="rId115" Type="http://schemas.openxmlformats.org/officeDocument/2006/relationships/customXml" Target="../ink/ink120.xml"/><Relationship Id="rId131" Type="http://schemas.openxmlformats.org/officeDocument/2006/relationships/customXml" Target="../ink/ink128.xml"/><Relationship Id="rId136" Type="http://schemas.openxmlformats.org/officeDocument/2006/relationships/image" Target="../media/image128.png"/><Relationship Id="rId157" Type="http://schemas.openxmlformats.org/officeDocument/2006/relationships/customXml" Target="../ink/ink141.xml"/><Relationship Id="rId61" Type="http://schemas.openxmlformats.org/officeDocument/2006/relationships/customXml" Target="../ink/ink92.xml"/><Relationship Id="rId82" Type="http://schemas.openxmlformats.org/officeDocument/2006/relationships/customXml" Target="../ink/ink103.xml"/><Relationship Id="rId152" Type="http://schemas.openxmlformats.org/officeDocument/2006/relationships/image" Target="../media/image136.png"/><Relationship Id="rId19" Type="http://schemas.openxmlformats.org/officeDocument/2006/relationships/image" Target="../media/image73.png"/><Relationship Id="rId14" Type="http://schemas.openxmlformats.org/officeDocument/2006/relationships/customXml" Target="../ink/ink67.xml"/><Relationship Id="rId30" Type="http://schemas.openxmlformats.org/officeDocument/2006/relationships/image" Target="../media/image78.png"/><Relationship Id="rId35" Type="http://schemas.openxmlformats.org/officeDocument/2006/relationships/customXml" Target="../ink/ink78.xml"/><Relationship Id="rId56" Type="http://schemas.openxmlformats.org/officeDocument/2006/relationships/image" Target="../media/image89.png"/><Relationship Id="rId77" Type="http://schemas.openxmlformats.org/officeDocument/2006/relationships/image" Target="../media/image99.png"/><Relationship Id="rId100" Type="http://schemas.openxmlformats.org/officeDocument/2006/relationships/image" Target="../media/image110.png"/><Relationship Id="rId105" Type="http://schemas.openxmlformats.org/officeDocument/2006/relationships/customXml" Target="../ink/ink115.xml"/><Relationship Id="rId126" Type="http://schemas.openxmlformats.org/officeDocument/2006/relationships/image" Target="../media/image123.png"/><Relationship Id="rId147" Type="http://schemas.openxmlformats.org/officeDocument/2006/relationships/customXml" Target="../ink/ink136.xml"/><Relationship Id="rId8" Type="http://schemas.openxmlformats.org/officeDocument/2006/relationships/customXml" Target="../ink/ink64.xml"/><Relationship Id="rId51" Type="http://schemas.openxmlformats.org/officeDocument/2006/relationships/customXml" Target="../ink/ink87.xml"/><Relationship Id="rId72" Type="http://schemas.openxmlformats.org/officeDocument/2006/relationships/customXml" Target="../ink/ink98.xml"/><Relationship Id="rId93" Type="http://schemas.openxmlformats.org/officeDocument/2006/relationships/customXml" Target="../ink/ink109.xml"/><Relationship Id="rId98" Type="http://schemas.openxmlformats.org/officeDocument/2006/relationships/image" Target="../media/image109.png"/><Relationship Id="rId121" Type="http://schemas.openxmlformats.org/officeDocument/2006/relationships/customXml" Target="../ink/ink123.xml"/><Relationship Id="rId142" Type="http://schemas.openxmlformats.org/officeDocument/2006/relationships/image" Target="../media/image131.png"/><Relationship Id="rId163" Type="http://schemas.openxmlformats.org/officeDocument/2006/relationships/customXml" Target="../ink/ink144.xml"/><Relationship Id="rId3" Type="http://schemas.openxmlformats.org/officeDocument/2006/relationships/image" Target="../media/image65.png"/><Relationship Id="rId25" Type="http://schemas.openxmlformats.org/officeDocument/2006/relationships/customXml" Target="../ink/ink73.xml"/><Relationship Id="rId46" Type="http://schemas.openxmlformats.org/officeDocument/2006/relationships/image" Target="../media/image86.png"/><Relationship Id="rId67" Type="http://schemas.openxmlformats.org/officeDocument/2006/relationships/customXml" Target="../ink/ink95.xml"/><Relationship Id="rId116" Type="http://schemas.openxmlformats.org/officeDocument/2006/relationships/image" Target="../media/image118.png"/><Relationship Id="rId137" Type="http://schemas.openxmlformats.org/officeDocument/2006/relationships/customXml" Target="../ink/ink131.xml"/><Relationship Id="rId158" Type="http://schemas.openxmlformats.org/officeDocument/2006/relationships/image" Target="../media/image139.png"/><Relationship Id="rId20" Type="http://schemas.openxmlformats.org/officeDocument/2006/relationships/customXml" Target="../ink/ink70.xml"/><Relationship Id="rId41" Type="http://schemas.openxmlformats.org/officeDocument/2006/relationships/customXml" Target="../ink/ink81.xml"/><Relationship Id="rId62" Type="http://schemas.openxmlformats.org/officeDocument/2006/relationships/image" Target="../media/image92.png"/><Relationship Id="rId83" Type="http://schemas.openxmlformats.org/officeDocument/2006/relationships/image" Target="../media/image102.png"/><Relationship Id="rId88" Type="http://schemas.openxmlformats.org/officeDocument/2006/relationships/customXml" Target="../ink/ink106.xml"/><Relationship Id="rId111" Type="http://schemas.openxmlformats.org/officeDocument/2006/relationships/customXml" Target="../ink/ink118.xml"/><Relationship Id="rId132" Type="http://schemas.openxmlformats.org/officeDocument/2006/relationships/image" Target="../media/image126.png"/><Relationship Id="rId153" Type="http://schemas.openxmlformats.org/officeDocument/2006/relationships/customXml" Target="../ink/ink139.xml"/><Relationship Id="rId15" Type="http://schemas.openxmlformats.org/officeDocument/2006/relationships/image" Target="../media/image71.png"/><Relationship Id="rId36" Type="http://schemas.openxmlformats.org/officeDocument/2006/relationships/image" Target="../media/image81.png"/><Relationship Id="rId57" Type="http://schemas.openxmlformats.org/officeDocument/2006/relationships/customXml" Target="../ink/ink90.xml"/><Relationship Id="rId106" Type="http://schemas.openxmlformats.org/officeDocument/2006/relationships/image" Target="../media/image113.png"/><Relationship Id="rId127" Type="http://schemas.openxmlformats.org/officeDocument/2006/relationships/customXml" Target="../ink/ink126.xml"/><Relationship Id="rId10" Type="http://schemas.openxmlformats.org/officeDocument/2006/relationships/customXml" Target="../ink/ink65.xml"/><Relationship Id="rId31" Type="http://schemas.openxmlformats.org/officeDocument/2006/relationships/customXml" Target="../ink/ink76.xml"/><Relationship Id="rId52" Type="http://schemas.openxmlformats.org/officeDocument/2006/relationships/image" Target="../media/image87.png"/><Relationship Id="rId73" Type="http://schemas.openxmlformats.org/officeDocument/2006/relationships/image" Target="../media/image97.png"/><Relationship Id="rId78" Type="http://schemas.openxmlformats.org/officeDocument/2006/relationships/customXml" Target="../ink/ink101.xml"/><Relationship Id="rId94" Type="http://schemas.openxmlformats.org/officeDocument/2006/relationships/image" Target="../media/image107.png"/><Relationship Id="rId99" Type="http://schemas.openxmlformats.org/officeDocument/2006/relationships/customXml" Target="../ink/ink112.xml"/><Relationship Id="rId101" Type="http://schemas.openxmlformats.org/officeDocument/2006/relationships/customXml" Target="../ink/ink113.xml"/><Relationship Id="rId122" Type="http://schemas.openxmlformats.org/officeDocument/2006/relationships/image" Target="../media/image121.png"/><Relationship Id="rId143" Type="http://schemas.openxmlformats.org/officeDocument/2006/relationships/customXml" Target="../ink/ink134.xml"/><Relationship Id="rId148" Type="http://schemas.openxmlformats.org/officeDocument/2006/relationships/image" Target="../media/image134.png"/><Relationship Id="rId164" Type="http://schemas.openxmlformats.org/officeDocument/2006/relationships/image" Target="../media/image142.png"/><Relationship Id="rId4" Type="http://schemas.openxmlformats.org/officeDocument/2006/relationships/customXml" Target="../ink/ink62.xml"/><Relationship Id="rId9" Type="http://schemas.openxmlformats.org/officeDocument/2006/relationships/image" Target="../media/image68.png"/><Relationship Id="rId26" Type="http://schemas.openxmlformats.org/officeDocument/2006/relationships/image" Target="../media/image76.png"/><Relationship Id="rId47" Type="http://schemas.openxmlformats.org/officeDocument/2006/relationships/customXml" Target="../ink/ink84.xml"/><Relationship Id="rId68" Type="http://schemas.openxmlformats.org/officeDocument/2006/relationships/customXml" Target="../ink/ink96.xml"/><Relationship Id="rId89" Type="http://schemas.openxmlformats.org/officeDocument/2006/relationships/image" Target="../media/image105.png"/><Relationship Id="rId112" Type="http://schemas.openxmlformats.org/officeDocument/2006/relationships/image" Target="../media/image116.png"/><Relationship Id="rId133" Type="http://schemas.openxmlformats.org/officeDocument/2006/relationships/customXml" Target="../ink/ink129.xml"/><Relationship Id="rId154" Type="http://schemas.openxmlformats.org/officeDocument/2006/relationships/image" Target="../media/image137.png"/><Relationship Id="rId16" Type="http://schemas.openxmlformats.org/officeDocument/2006/relationships/customXml" Target="../ink/ink68.xml"/><Relationship Id="rId37" Type="http://schemas.openxmlformats.org/officeDocument/2006/relationships/customXml" Target="../ink/ink79.xml"/><Relationship Id="rId58" Type="http://schemas.openxmlformats.org/officeDocument/2006/relationships/image" Target="../media/image90.png"/><Relationship Id="rId79" Type="http://schemas.openxmlformats.org/officeDocument/2006/relationships/image" Target="../media/image100.png"/><Relationship Id="rId102" Type="http://schemas.openxmlformats.org/officeDocument/2006/relationships/image" Target="../media/image111.png"/><Relationship Id="rId123" Type="http://schemas.openxmlformats.org/officeDocument/2006/relationships/customXml" Target="../ink/ink124.xml"/><Relationship Id="rId144" Type="http://schemas.openxmlformats.org/officeDocument/2006/relationships/image" Target="../media/image132.png"/><Relationship Id="rId90" Type="http://schemas.openxmlformats.org/officeDocument/2006/relationships/customXml" Target="../ink/ink107.xml"/><Relationship Id="rId27" Type="http://schemas.openxmlformats.org/officeDocument/2006/relationships/customXml" Target="../ink/ink74.xml"/><Relationship Id="rId48" Type="http://schemas.openxmlformats.org/officeDocument/2006/relationships/image" Target="../media/image62.png"/><Relationship Id="rId69" Type="http://schemas.openxmlformats.org/officeDocument/2006/relationships/image" Target="../media/image95.png"/><Relationship Id="rId113" Type="http://schemas.openxmlformats.org/officeDocument/2006/relationships/customXml" Target="../ink/ink119.xml"/><Relationship Id="rId134" Type="http://schemas.openxmlformats.org/officeDocument/2006/relationships/image" Target="../media/image127.png"/><Relationship Id="rId80" Type="http://schemas.openxmlformats.org/officeDocument/2006/relationships/customXml" Target="../ink/ink102.xml"/><Relationship Id="rId155" Type="http://schemas.openxmlformats.org/officeDocument/2006/relationships/customXml" Target="../ink/ink140.xml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5.png"/><Relationship Id="rId21" Type="http://schemas.openxmlformats.org/officeDocument/2006/relationships/customXml" Target="../ink/ink154.xml"/><Relationship Id="rId42" Type="http://schemas.openxmlformats.org/officeDocument/2006/relationships/image" Target="../media/image163.png"/><Relationship Id="rId47" Type="http://schemas.openxmlformats.org/officeDocument/2006/relationships/customXml" Target="../ink/ink167.xml"/><Relationship Id="rId63" Type="http://schemas.openxmlformats.org/officeDocument/2006/relationships/image" Target="../media/image174.png"/><Relationship Id="rId68" Type="http://schemas.openxmlformats.org/officeDocument/2006/relationships/image" Target="../media/image177.png"/><Relationship Id="rId84" Type="http://schemas.openxmlformats.org/officeDocument/2006/relationships/image" Target="../media/image185.png"/><Relationship Id="rId89" Type="http://schemas.openxmlformats.org/officeDocument/2006/relationships/customXml" Target="../ink/ink187.xml"/><Relationship Id="rId16" Type="http://schemas.openxmlformats.org/officeDocument/2006/relationships/image" Target="../media/image150.png"/><Relationship Id="rId11" Type="http://schemas.openxmlformats.org/officeDocument/2006/relationships/customXml" Target="../ink/ink149.xml"/><Relationship Id="rId32" Type="http://schemas.openxmlformats.org/officeDocument/2006/relationships/image" Target="../media/image158.png"/><Relationship Id="rId37" Type="http://schemas.openxmlformats.org/officeDocument/2006/relationships/customXml" Target="../ink/ink162.xml"/><Relationship Id="rId53" Type="http://schemas.openxmlformats.org/officeDocument/2006/relationships/customXml" Target="../ink/ink170.xml"/><Relationship Id="rId58" Type="http://schemas.openxmlformats.org/officeDocument/2006/relationships/image" Target="../media/image171.png"/><Relationship Id="rId74" Type="http://schemas.openxmlformats.org/officeDocument/2006/relationships/image" Target="../media/image180.png"/><Relationship Id="rId79" Type="http://schemas.openxmlformats.org/officeDocument/2006/relationships/customXml" Target="../ink/ink182.xml"/><Relationship Id="rId5" Type="http://schemas.openxmlformats.org/officeDocument/2006/relationships/customXml" Target="../ink/ink146.xml"/><Relationship Id="rId90" Type="http://schemas.openxmlformats.org/officeDocument/2006/relationships/image" Target="../media/image188.png"/><Relationship Id="rId95" Type="http://schemas.openxmlformats.org/officeDocument/2006/relationships/customXml" Target="../ink/ink190.xml"/><Relationship Id="rId22" Type="http://schemas.openxmlformats.org/officeDocument/2006/relationships/image" Target="../media/image153.png"/><Relationship Id="rId27" Type="http://schemas.openxmlformats.org/officeDocument/2006/relationships/customXml" Target="../ink/ink157.xml"/><Relationship Id="rId43" Type="http://schemas.openxmlformats.org/officeDocument/2006/relationships/customXml" Target="../ink/ink165.xml"/><Relationship Id="rId48" Type="http://schemas.openxmlformats.org/officeDocument/2006/relationships/image" Target="../media/image166.png"/><Relationship Id="rId64" Type="http://schemas.openxmlformats.org/officeDocument/2006/relationships/image" Target="../media/image175.png"/><Relationship Id="rId69" Type="http://schemas.openxmlformats.org/officeDocument/2006/relationships/customXml" Target="../ink/ink177.xml"/><Relationship Id="rId80" Type="http://schemas.openxmlformats.org/officeDocument/2006/relationships/image" Target="../media/image183.png"/><Relationship Id="rId85" Type="http://schemas.openxmlformats.org/officeDocument/2006/relationships/customXml" Target="../ink/ink185.xml"/><Relationship Id="rId3" Type="http://schemas.openxmlformats.org/officeDocument/2006/relationships/customXml" Target="../ink/ink145.xml"/><Relationship Id="rId12" Type="http://schemas.openxmlformats.org/officeDocument/2006/relationships/image" Target="../media/image148.png"/><Relationship Id="rId17" Type="http://schemas.openxmlformats.org/officeDocument/2006/relationships/customXml" Target="../ink/ink152.xml"/><Relationship Id="rId25" Type="http://schemas.openxmlformats.org/officeDocument/2006/relationships/customXml" Target="../ink/ink156.xml"/><Relationship Id="rId33" Type="http://schemas.openxmlformats.org/officeDocument/2006/relationships/customXml" Target="../ink/ink160.xml"/><Relationship Id="rId38" Type="http://schemas.openxmlformats.org/officeDocument/2006/relationships/image" Target="../media/image161.png"/><Relationship Id="rId46" Type="http://schemas.openxmlformats.org/officeDocument/2006/relationships/image" Target="../media/image165.png"/><Relationship Id="rId59" Type="http://schemas.openxmlformats.org/officeDocument/2006/relationships/customXml" Target="../ink/ink173.xml"/><Relationship Id="rId67" Type="http://schemas.openxmlformats.org/officeDocument/2006/relationships/customXml" Target="../ink/ink176.xml"/><Relationship Id="rId20" Type="http://schemas.openxmlformats.org/officeDocument/2006/relationships/image" Target="../media/image152.png"/><Relationship Id="rId41" Type="http://schemas.openxmlformats.org/officeDocument/2006/relationships/customXml" Target="../ink/ink164.xml"/><Relationship Id="rId54" Type="http://schemas.openxmlformats.org/officeDocument/2006/relationships/image" Target="../media/image169.png"/><Relationship Id="rId62" Type="http://schemas.openxmlformats.org/officeDocument/2006/relationships/image" Target="../media/image173.png"/><Relationship Id="rId70" Type="http://schemas.openxmlformats.org/officeDocument/2006/relationships/image" Target="../media/image178.png"/><Relationship Id="rId75" Type="http://schemas.openxmlformats.org/officeDocument/2006/relationships/customXml" Target="../ink/ink180.xml"/><Relationship Id="rId83" Type="http://schemas.openxmlformats.org/officeDocument/2006/relationships/customXml" Target="../ink/ink184.xml"/><Relationship Id="rId88" Type="http://schemas.openxmlformats.org/officeDocument/2006/relationships/image" Target="../media/image187.png"/><Relationship Id="rId91" Type="http://schemas.openxmlformats.org/officeDocument/2006/relationships/customXml" Target="../ink/ink188.xml"/><Relationship Id="rId96" Type="http://schemas.openxmlformats.org/officeDocument/2006/relationships/image" Target="../media/image1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15" Type="http://schemas.openxmlformats.org/officeDocument/2006/relationships/customXml" Target="../ink/ink151.xml"/><Relationship Id="rId23" Type="http://schemas.openxmlformats.org/officeDocument/2006/relationships/customXml" Target="../ink/ink155.xml"/><Relationship Id="rId28" Type="http://schemas.openxmlformats.org/officeDocument/2006/relationships/image" Target="../media/image156.png"/><Relationship Id="rId36" Type="http://schemas.openxmlformats.org/officeDocument/2006/relationships/image" Target="../media/image160.png"/><Relationship Id="rId49" Type="http://schemas.openxmlformats.org/officeDocument/2006/relationships/customXml" Target="../ink/ink168.xml"/><Relationship Id="rId57" Type="http://schemas.openxmlformats.org/officeDocument/2006/relationships/customXml" Target="../ink/ink172.xml"/><Relationship Id="rId10" Type="http://schemas.openxmlformats.org/officeDocument/2006/relationships/image" Target="../media/image147.png"/><Relationship Id="rId31" Type="http://schemas.openxmlformats.org/officeDocument/2006/relationships/customXml" Target="../ink/ink159.xml"/><Relationship Id="rId44" Type="http://schemas.openxmlformats.org/officeDocument/2006/relationships/image" Target="../media/image164.png"/><Relationship Id="rId52" Type="http://schemas.openxmlformats.org/officeDocument/2006/relationships/image" Target="../media/image168.png"/><Relationship Id="rId60" Type="http://schemas.openxmlformats.org/officeDocument/2006/relationships/image" Target="../media/image172.png"/><Relationship Id="rId65" Type="http://schemas.openxmlformats.org/officeDocument/2006/relationships/customXml" Target="../ink/ink175.xml"/><Relationship Id="rId73" Type="http://schemas.openxmlformats.org/officeDocument/2006/relationships/customXml" Target="../ink/ink179.xml"/><Relationship Id="rId78" Type="http://schemas.openxmlformats.org/officeDocument/2006/relationships/image" Target="../media/image182.png"/><Relationship Id="rId81" Type="http://schemas.openxmlformats.org/officeDocument/2006/relationships/customXml" Target="../ink/ink183.xml"/><Relationship Id="rId86" Type="http://schemas.openxmlformats.org/officeDocument/2006/relationships/image" Target="../media/image186.png"/><Relationship Id="rId94" Type="http://schemas.openxmlformats.org/officeDocument/2006/relationships/image" Target="../media/image190.png"/><Relationship Id="rId99" Type="http://schemas.openxmlformats.org/officeDocument/2006/relationships/customXml" Target="../ink/ink192.xml"/><Relationship Id="rId4" Type="http://schemas.openxmlformats.org/officeDocument/2006/relationships/image" Target="../media/image144.png"/><Relationship Id="rId9" Type="http://schemas.openxmlformats.org/officeDocument/2006/relationships/customXml" Target="../ink/ink148.xml"/><Relationship Id="rId13" Type="http://schemas.openxmlformats.org/officeDocument/2006/relationships/customXml" Target="../ink/ink150.xml"/><Relationship Id="rId18" Type="http://schemas.openxmlformats.org/officeDocument/2006/relationships/image" Target="../media/image151.png"/><Relationship Id="rId39" Type="http://schemas.openxmlformats.org/officeDocument/2006/relationships/customXml" Target="../ink/ink163.xml"/><Relationship Id="rId34" Type="http://schemas.openxmlformats.org/officeDocument/2006/relationships/image" Target="../media/image159.png"/><Relationship Id="rId50" Type="http://schemas.openxmlformats.org/officeDocument/2006/relationships/image" Target="../media/image167.png"/><Relationship Id="rId55" Type="http://schemas.openxmlformats.org/officeDocument/2006/relationships/customXml" Target="../ink/ink171.xml"/><Relationship Id="rId76" Type="http://schemas.openxmlformats.org/officeDocument/2006/relationships/image" Target="../media/image181.png"/><Relationship Id="rId97" Type="http://schemas.openxmlformats.org/officeDocument/2006/relationships/customXml" Target="../ink/ink191.xml"/><Relationship Id="rId7" Type="http://schemas.openxmlformats.org/officeDocument/2006/relationships/customXml" Target="../ink/ink147.xml"/><Relationship Id="rId71" Type="http://schemas.openxmlformats.org/officeDocument/2006/relationships/customXml" Target="../ink/ink178.xml"/><Relationship Id="rId92" Type="http://schemas.openxmlformats.org/officeDocument/2006/relationships/image" Target="../media/image189.png"/><Relationship Id="rId2" Type="http://schemas.openxmlformats.org/officeDocument/2006/relationships/image" Target="../media/image143.png"/><Relationship Id="rId29" Type="http://schemas.openxmlformats.org/officeDocument/2006/relationships/customXml" Target="../ink/ink158.xml"/><Relationship Id="rId24" Type="http://schemas.openxmlformats.org/officeDocument/2006/relationships/image" Target="../media/image154.png"/><Relationship Id="rId40" Type="http://schemas.openxmlformats.org/officeDocument/2006/relationships/image" Target="../media/image162.png"/><Relationship Id="rId45" Type="http://schemas.openxmlformats.org/officeDocument/2006/relationships/customXml" Target="../ink/ink166.xml"/><Relationship Id="rId66" Type="http://schemas.openxmlformats.org/officeDocument/2006/relationships/image" Target="../media/image176.png"/><Relationship Id="rId87" Type="http://schemas.openxmlformats.org/officeDocument/2006/relationships/customXml" Target="../ink/ink186.xml"/><Relationship Id="rId61" Type="http://schemas.openxmlformats.org/officeDocument/2006/relationships/customXml" Target="../ink/ink174.xml"/><Relationship Id="rId82" Type="http://schemas.openxmlformats.org/officeDocument/2006/relationships/image" Target="../media/image184.png"/><Relationship Id="rId19" Type="http://schemas.openxmlformats.org/officeDocument/2006/relationships/customXml" Target="../ink/ink153.xml"/><Relationship Id="rId14" Type="http://schemas.openxmlformats.org/officeDocument/2006/relationships/image" Target="../media/image149.png"/><Relationship Id="rId30" Type="http://schemas.openxmlformats.org/officeDocument/2006/relationships/image" Target="../media/image157.png"/><Relationship Id="rId35" Type="http://schemas.openxmlformats.org/officeDocument/2006/relationships/customXml" Target="../ink/ink161.xml"/><Relationship Id="rId56" Type="http://schemas.openxmlformats.org/officeDocument/2006/relationships/image" Target="../media/image170.png"/><Relationship Id="rId77" Type="http://schemas.openxmlformats.org/officeDocument/2006/relationships/customXml" Target="../ink/ink181.xml"/><Relationship Id="rId100" Type="http://schemas.openxmlformats.org/officeDocument/2006/relationships/image" Target="../media/image193.png"/><Relationship Id="rId8" Type="http://schemas.openxmlformats.org/officeDocument/2006/relationships/image" Target="../media/image146.png"/><Relationship Id="rId51" Type="http://schemas.openxmlformats.org/officeDocument/2006/relationships/customXml" Target="../ink/ink169.xml"/><Relationship Id="rId72" Type="http://schemas.openxmlformats.org/officeDocument/2006/relationships/image" Target="../media/image179.png"/><Relationship Id="rId93" Type="http://schemas.openxmlformats.org/officeDocument/2006/relationships/customXml" Target="../ink/ink189.xml"/><Relationship Id="rId98" Type="http://schemas.openxmlformats.org/officeDocument/2006/relationships/image" Target="../media/image192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05.xml"/><Relationship Id="rId21" Type="http://schemas.openxmlformats.org/officeDocument/2006/relationships/image" Target="../media/image202.png"/><Relationship Id="rId42" Type="http://schemas.openxmlformats.org/officeDocument/2006/relationships/customXml" Target="../ink/ink213.xml"/><Relationship Id="rId47" Type="http://schemas.openxmlformats.org/officeDocument/2006/relationships/image" Target="../media/image215.png"/><Relationship Id="rId63" Type="http://schemas.openxmlformats.org/officeDocument/2006/relationships/image" Target="../media/image223.png"/><Relationship Id="rId68" Type="http://schemas.openxmlformats.org/officeDocument/2006/relationships/customXml" Target="../ink/ink226.xml"/><Relationship Id="rId16" Type="http://schemas.openxmlformats.org/officeDocument/2006/relationships/customXml" Target="../ink/ink200.xml"/><Relationship Id="rId11" Type="http://schemas.openxmlformats.org/officeDocument/2006/relationships/image" Target="../media/image197.png"/><Relationship Id="rId32" Type="http://schemas.openxmlformats.org/officeDocument/2006/relationships/customXml" Target="../ink/ink208.xml"/><Relationship Id="rId37" Type="http://schemas.openxmlformats.org/officeDocument/2006/relationships/image" Target="../media/image210.png"/><Relationship Id="rId53" Type="http://schemas.openxmlformats.org/officeDocument/2006/relationships/image" Target="../media/image218.png"/><Relationship Id="rId58" Type="http://schemas.openxmlformats.org/officeDocument/2006/relationships/customXml" Target="../ink/ink221.xml"/><Relationship Id="rId74" Type="http://schemas.openxmlformats.org/officeDocument/2006/relationships/customXml" Target="../ink/ink229.xml"/><Relationship Id="rId79" Type="http://schemas.openxmlformats.org/officeDocument/2006/relationships/image" Target="../media/image231.png"/><Relationship Id="rId5" Type="http://schemas.openxmlformats.org/officeDocument/2006/relationships/image" Target="../media/image62.png"/><Relationship Id="rId61" Type="http://schemas.openxmlformats.org/officeDocument/2006/relationships/image" Target="../media/image222.png"/><Relationship Id="rId82" Type="http://schemas.openxmlformats.org/officeDocument/2006/relationships/customXml" Target="../ink/ink233.xml"/><Relationship Id="rId19" Type="http://schemas.openxmlformats.org/officeDocument/2006/relationships/image" Target="../media/image201.png"/><Relationship Id="rId14" Type="http://schemas.openxmlformats.org/officeDocument/2006/relationships/customXml" Target="../ink/ink199.xml"/><Relationship Id="rId22" Type="http://schemas.openxmlformats.org/officeDocument/2006/relationships/customXml" Target="../ink/ink203.xml"/><Relationship Id="rId27" Type="http://schemas.openxmlformats.org/officeDocument/2006/relationships/image" Target="../media/image205.png"/><Relationship Id="rId30" Type="http://schemas.openxmlformats.org/officeDocument/2006/relationships/customXml" Target="../ink/ink207.xml"/><Relationship Id="rId35" Type="http://schemas.openxmlformats.org/officeDocument/2006/relationships/image" Target="../media/image209.png"/><Relationship Id="rId43" Type="http://schemas.openxmlformats.org/officeDocument/2006/relationships/image" Target="../media/image213.png"/><Relationship Id="rId48" Type="http://schemas.openxmlformats.org/officeDocument/2006/relationships/customXml" Target="../ink/ink216.xml"/><Relationship Id="rId56" Type="http://schemas.openxmlformats.org/officeDocument/2006/relationships/customXml" Target="../ink/ink220.xml"/><Relationship Id="rId64" Type="http://schemas.openxmlformats.org/officeDocument/2006/relationships/customXml" Target="../ink/ink224.xml"/><Relationship Id="rId69" Type="http://schemas.openxmlformats.org/officeDocument/2006/relationships/image" Target="../media/image226.png"/><Relationship Id="rId77" Type="http://schemas.openxmlformats.org/officeDocument/2006/relationships/image" Target="../media/image230.png"/><Relationship Id="rId8" Type="http://schemas.openxmlformats.org/officeDocument/2006/relationships/customXml" Target="../ink/ink196.xml"/><Relationship Id="rId51" Type="http://schemas.openxmlformats.org/officeDocument/2006/relationships/image" Target="../media/image217.png"/><Relationship Id="rId72" Type="http://schemas.openxmlformats.org/officeDocument/2006/relationships/customXml" Target="../ink/ink228.xml"/><Relationship Id="rId80" Type="http://schemas.openxmlformats.org/officeDocument/2006/relationships/customXml" Target="../ink/ink232.xml"/><Relationship Id="rId3" Type="http://schemas.openxmlformats.org/officeDocument/2006/relationships/image" Target="../media/image194.png"/><Relationship Id="rId12" Type="http://schemas.openxmlformats.org/officeDocument/2006/relationships/customXml" Target="../ink/ink198.xml"/><Relationship Id="rId17" Type="http://schemas.openxmlformats.org/officeDocument/2006/relationships/image" Target="../media/image200.png"/><Relationship Id="rId25" Type="http://schemas.openxmlformats.org/officeDocument/2006/relationships/image" Target="../media/image204.png"/><Relationship Id="rId33" Type="http://schemas.openxmlformats.org/officeDocument/2006/relationships/image" Target="../media/image208.png"/><Relationship Id="rId38" Type="http://schemas.openxmlformats.org/officeDocument/2006/relationships/customXml" Target="../ink/ink211.xml"/><Relationship Id="rId46" Type="http://schemas.openxmlformats.org/officeDocument/2006/relationships/customXml" Target="../ink/ink215.xml"/><Relationship Id="rId59" Type="http://schemas.openxmlformats.org/officeDocument/2006/relationships/image" Target="../media/image221.png"/><Relationship Id="rId67" Type="http://schemas.openxmlformats.org/officeDocument/2006/relationships/image" Target="../media/image225.png"/><Relationship Id="rId20" Type="http://schemas.openxmlformats.org/officeDocument/2006/relationships/customXml" Target="../ink/ink202.xml"/><Relationship Id="rId41" Type="http://schemas.openxmlformats.org/officeDocument/2006/relationships/image" Target="../media/image212.png"/><Relationship Id="rId54" Type="http://schemas.openxmlformats.org/officeDocument/2006/relationships/customXml" Target="../ink/ink219.xml"/><Relationship Id="rId62" Type="http://schemas.openxmlformats.org/officeDocument/2006/relationships/customXml" Target="../ink/ink223.xml"/><Relationship Id="rId70" Type="http://schemas.openxmlformats.org/officeDocument/2006/relationships/customXml" Target="../ink/ink227.xml"/><Relationship Id="rId75" Type="http://schemas.openxmlformats.org/officeDocument/2006/relationships/image" Target="../media/image229.png"/><Relationship Id="rId83" Type="http://schemas.openxmlformats.org/officeDocument/2006/relationships/image" Target="../media/image233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95.xml"/><Relationship Id="rId15" Type="http://schemas.openxmlformats.org/officeDocument/2006/relationships/image" Target="../media/image199.png"/><Relationship Id="rId23" Type="http://schemas.openxmlformats.org/officeDocument/2006/relationships/image" Target="../media/image203.png"/><Relationship Id="rId28" Type="http://schemas.openxmlformats.org/officeDocument/2006/relationships/customXml" Target="../ink/ink206.xml"/><Relationship Id="rId36" Type="http://schemas.openxmlformats.org/officeDocument/2006/relationships/customXml" Target="../ink/ink210.xml"/><Relationship Id="rId49" Type="http://schemas.openxmlformats.org/officeDocument/2006/relationships/image" Target="../media/image216.png"/><Relationship Id="rId57" Type="http://schemas.openxmlformats.org/officeDocument/2006/relationships/image" Target="../media/image220.png"/><Relationship Id="rId10" Type="http://schemas.openxmlformats.org/officeDocument/2006/relationships/customXml" Target="../ink/ink197.xml"/><Relationship Id="rId31" Type="http://schemas.openxmlformats.org/officeDocument/2006/relationships/image" Target="../media/image207.png"/><Relationship Id="rId44" Type="http://schemas.openxmlformats.org/officeDocument/2006/relationships/customXml" Target="../ink/ink214.xml"/><Relationship Id="rId52" Type="http://schemas.openxmlformats.org/officeDocument/2006/relationships/customXml" Target="../ink/ink218.xml"/><Relationship Id="rId60" Type="http://schemas.openxmlformats.org/officeDocument/2006/relationships/customXml" Target="../ink/ink222.xml"/><Relationship Id="rId65" Type="http://schemas.openxmlformats.org/officeDocument/2006/relationships/image" Target="../media/image224.png"/><Relationship Id="rId73" Type="http://schemas.openxmlformats.org/officeDocument/2006/relationships/image" Target="../media/image228.png"/><Relationship Id="rId78" Type="http://schemas.openxmlformats.org/officeDocument/2006/relationships/customXml" Target="../ink/ink231.xml"/><Relationship Id="rId81" Type="http://schemas.openxmlformats.org/officeDocument/2006/relationships/image" Target="../media/image232.png"/><Relationship Id="rId4" Type="http://schemas.openxmlformats.org/officeDocument/2006/relationships/customXml" Target="../ink/ink194.xml"/><Relationship Id="rId9" Type="http://schemas.openxmlformats.org/officeDocument/2006/relationships/image" Target="../media/image196.png"/><Relationship Id="rId13" Type="http://schemas.openxmlformats.org/officeDocument/2006/relationships/image" Target="../media/image198.png"/><Relationship Id="rId18" Type="http://schemas.openxmlformats.org/officeDocument/2006/relationships/customXml" Target="../ink/ink201.xml"/><Relationship Id="rId39" Type="http://schemas.openxmlformats.org/officeDocument/2006/relationships/image" Target="../media/image211.png"/><Relationship Id="rId34" Type="http://schemas.openxmlformats.org/officeDocument/2006/relationships/customXml" Target="../ink/ink209.xml"/><Relationship Id="rId50" Type="http://schemas.openxmlformats.org/officeDocument/2006/relationships/customXml" Target="../ink/ink217.xml"/><Relationship Id="rId55" Type="http://schemas.openxmlformats.org/officeDocument/2006/relationships/image" Target="../media/image219.png"/><Relationship Id="rId76" Type="http://schemas.openxmlformats.org/officeDocument/2006/relationships/customXml" Target="../ink/ink230.xml"/><Relationship Id="rId7" Type="http://schemas.openxmlformats.org/officeDocument/2006/relationships/image" Target="../media/image195.png"/><Relationship Id="rId71" Type="http://schemas.openxmlformats.org/officeDocument/2006/relationships/image" Target="../media/image227.png"/><Relationship Id="rId2" Type="http://schemas.openxmlformats.org/officeDocument/2006/relationships/customXml" Target="../ink/ink193.xml"/><Relationship Id="rId29" Type="http://schemas.openxmlformats.org/officeDocument/2006/relationships/image" Target="../media/image206.png"/><Relationship Id="rId24" Type="http://schemas.openxmlformats.org/officeDocument/2006/relationships/customXml" Target="../ink/ink204.xml"/><Relationship Id="rId40" Type="http://schemas.openxmlformats.org/officeDocument/2006/relationships/customXml" Target="../ink/ink212.xml"/><Relationship Id="rId45" Type="http://schemas.openxmlformats.org/officeDocument/2006/relationships/image" Target="../media/image214.png"/><Relationship Id="rId66" Type="http://schemas.openxmlformats.org/officeDocument/2006/relationships/customXml" Target="../ink/ink225.xml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91.xml"/><Relationship Id="rId21" Type="http://schemas.openxmlformats.org/officeDocument/2006/relationships/customXml" Target="../ink/ink243.xml"/><Relationship Id="rId42" Type="http://schemas.openxmlformats.org/officeDocument/2006/relationships/image" Target="../media/image680.png"/><Relationship Id="rId63" Type="http://schemas.openxmlformats.org/officeDocument/2006/relationships/customXml" Target="../ink/ink264.xml"/><Relationship Id="rId84" Type="http://schemas.openxmlformats.org/officeDocument/2006/relationships/image" Target="../media/image890.png"/><Relationship Id="rId138" Type="http://schemas.openxmlformats.org/officeDocument/2006/relationships/image" Target="../media/image1160.png"/><Relationship Id="rId107" Type="http://schemas.openxmlformats.org/officeDocument/2006/relationships/customXml" Target="../ink/ink286.xml"/><Relationship Id="rId11" Type="http://schemas.openxmlformats.org/officeDocument/2006/relationships/customXml" Target="../ink/ink238.xml"/><Relationship Id="rId32" Type="http://schemas.openxmlformats.org/officeDocument/2006/relationships/image" Target="../media/image630.png"/><Relationship Id="rId53" Type="http://schemas.openxmlformats.org/officeDocument/2006/relationships/customXml" Target="../ink/ink259.xml"/><Relationship Id="rId74" Type="http://schemas.openxmlformats.org/officeDocument/2006/relationships/image" Target="../media/image840.png"/><Relationship Id="rId128" Type="http://schemas.openxmlformats.org/officeDocument/2006/relationships/image" Target="../media/image1110.png"/><Relationship Id="rId149" Type="http://schemas.openxmlformats.org/officeDocument/2006/relationships/customXml" Target="../ink/ink307.xml"/><Relationship Id="rId5" Type="http://schemas.openxmlformats.org/officeDocument/2006/relationships/customXml" Target="../ink/ink235.xml"/><Relationship Id="rId95" Type="http://schemas.openxmlformats.org/officeDocument/2006/relationships/customXml" Target="../ink/ink280.xml"/><Relationship Id="rId22" Type="http://schemas.openxmlformats.org/officeDocument/2006/relationships/image" Target="../media/image580.png"/><Relationship Id="rId27" Type="http://schemas.openxmlformats.org/officeDocument/2006/relationships/customXml" Target="../ink/ink246.xml"/><Relationship Id="rId43" Type="http://schemas.openxmlformats.org/officeDocument/2006/relationships/customXml" Target="../ink/ink254.xml"/><Relationship Id="rId48" Type="http://schemas.openxmlformats.org/officeDocument/2006/relationships/image" Target="../media/image710.png"/><Relationship Id="rId64" Type="http://schemas.openxmlformats.org/officeDocument/2006/relationships/image" Target="../media/image790.png"/><Relationship Id="rId69" Type="http://schemas.openxmlformats.org/officeDocument/2006/relationships/customXml" Target="../ink/ink267.xml"/><Relationship Id="rId113" Type="http://schemas.openxmlformats.org/officeDocument/2006/relationships/customXml" Target="../ink/ink289.xml"/><Relationship Id="rId118" Type="http://schemas.openxmlformats.org/officeDocument/2006/relationships/image" Target="../media/image1060.png"/><Relationship Id="rId134" Type="http://schemas.openxmlformats.org/officeDocument/2006/relationships/image" Target="../media/image1140.png"/><Relationship Id="rId139" Type="http://schemas.openxmlformats.org/officeDocument/2006/relationships/customXml" Target="../ink/ink302.xml"/><Relationship Id="rId80" Type="http://schemas.openxmlformats.org/officeDocument/2006/relationships/image" Target="../media/image870.png"/><Relationship Id="rId85" Type="http://schemas.openxmlformats.org/officeDocument/2006/relationships/customXml" Target="../ink/ink275.xml"/><Relationship Id="rId150" Type="http://schemas.openxmlformats.org/officeDocument/2006/relationships/image" Target="../media/image1220.png"/><Relationship Id="rId12" Type="http://schemas.openxmlformats.org/officeDocument/2006/relationships/image" Target="../media/image530.png"/><Relationship Id="rId17" Type="http://schemas.openxmlformats.org/officeDocument/2006/relationships/customXml" Target="../ink/ink241.xml"/><Relationship Id="rId33" Type="http://schemas.openxmlformats.org/officeDocument/2006/relationships/customXml" Target="../ink/ink249.xml"/><Relationship Id="rId38" Type="http://schemas.openxmlformats.org/officeDocument/2006/relationships/image" Target="../media/image660.png"/><Relationship Id="rId59" Type="http://schemas.openxmlformats.org/officeDocument/2006/relationships/customXml" Target="../ink/ink262.xml"/><Relationship Id="rId103" Type="http://schemas.openxmlformats.org/officeDocument/2006/relationships/customXml" Target="../ink/ink284.xml"/><Relationship Id="rId108" Type="http://schemas.openxmlformats.org/officeDocument/2006/relationships/image" Target="../media/image1010.png"/><Relationship Id="rId124" Type="http://schemas.openxmlformats.org/officeDocument/2006/relationships/image" Target="../media/image1090.png"/><Relationship Id="rId129" Type="http://schemas.openxmlformats.org/officeDocument/2006/relationships/customXml" Target="../ink/ink297.xml"/><Relationship Id="rId54" Type="http://schemas.openxmlformats.org/officeDocument/2006/relationships/image" Target="../media/image740.png"/><Relationship Id="rId70" Type="http://schemas.openxmlformats.org/officeDocument/2006/relationships/image" Target="../media/image820.png"/><Relationship Id="rId75" Type="http://schemas.openxmlformats.org/officeDocument/2006/relationships/customXml" Target="../ink/ink270.xml"/><Relationship Id="rId91" Type="http://schemas.openxmlformats.org/officeDocument/2006/relationships/customXml" Target="../ink/ink278.xml"/><Relationship Id="rId96" Type="http://schemas.openxmlformats.org/officeDocument/2006/relationships/image" Target="../media/image950.png"/><Relationship Id="rId140" Type="http://schemas.openxmlformats.org/officeDocument/2006/relationships/image" Target="../media/image1170.png"/><Relationship Id="rId145" Type="http://schemas.openxmlformats.org/officeDocument/2006/relationships/customXml" Target="../ink/ink30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0.png"/><Relationship Id="rId23" Type="http://schemas.openxmlformats.org/officeDocument/2006/relationships/customXml" Target="../ink/ink244.xml"/><Relationship Id="rId28" Type="http://schemas.openxmlformats.org/officeDocument/2006/relationships/image" Target="../media/image610.png"/><Relationship Id="rId49" Type="http://schemas.openxmlformats.org/officeDocument/2006/relationships/customXml" Target="../ink/ink257.xml"/><Relationship Id="rId114" Type="http://schemas.openxmlformats.org/officeDocument/2006/relationships/image" Target="../media/image1040.png"/><Relationship Id="rId119" Type="http://schemas.openxmlformats.org/officeDocument/2006/relationships/customXml" Target="../ink/ink292.xml"/><Relationship Id="rId44" Type="http://schemas.openxmlformats.org/officeDocument/2006/relationships/image" Target="../media/image690.png"/><Relationship Id="rId60" Type="http://schemas.openxmlformats.org/officeDocument/2006/relationships/image" Target="../media/image770.png"/><Relationship Id="rId65" Type="http://schemas.openxmlformats.org/officeDocument/2006/relationships/customXml" Target="../ink/ink265.xml"/><Relationship Id="rId81" Type="http://schemas.openxmlformats.org/officeDocument/2006/relationships/customXml" Target="../ink/ink273.xml"/><Relationship Id="rId86" Type="http://schemas.openxmlformats.org/officeDocument/2006/relationships/image" Target="../media/image900.png"/><Relationship Id="rId130" Type="http://schemas.openxmlformats.org/officeDocument/2006/relationships/image" Target="../media/image1120.png"/><Relationship Id="rId135" Type="http://schemas.openxmlformats.org/officeDocument/2006/relationships/customXml" Target="../ink/ink300.xml"/><Relationship Id="rId13" Type="http://schemas.openxmlformats.org/officeDocument/2006/relationships/customXml" Target="../ink/ink239.xml"/><Relationship Id="rId18" Type="http://schemas.openxmlformats.org/officeDocument/2006/relationships/image" Target="../media/image560.png"/><Relationship Id="rId39" Type="http://schemas.openxmlformats.org/officeDocument/2006/relationships/customXml" Target="../ink/ink252.xml"/><Relationship Id="rId109" Type="http://schemas.openxmlformats.org/officeDocument/2006/relationships/customXml" Target="../ink/ink287.xml"/><Relationship Id="rId34" Type="http://schemas.openxmlformats.org/officeDocument/2006/relationships/image" Target="../media/image640.png"/><Relationship Id="rId50" Type="http://schemas.openxmlformats.org/officeDocument/2006/relationships/image" Target="../media/image720.png"/><Relationship Id="rId55" Type="http://schemas.openxmlformats.org/officeDocument/2006/relationships/customXml" Target="../ink/ink260.xml"/><Relationship Id="rId76" Type="http://schemas.openxmlformats.org/officeDocument/2006/relationships/image" Target="../media/image850.png"/><Relationship Id="rId97" Type="http://schemas.openxmlformats.org/officeDocument/2006/relationships/customXml" Target="../ink/ink281.xml"/><Relationship Id="rId104" Type="http://schemas.openxmlformats.org/officeDocument/2006/relationships/image" Target="../media/image990.png"/><Relationship Id="rId120" Type="http://schemas.openxmlformats.org/officeDocument/2006/relationships/image" Target="../media/image1070.png"/><Relationship Id="rId125" Type="http://schemas.openxmlformats.org/officeDocument/2006/relationships/customXml" Target="../ink/ink295.xml"/><Relationship Id="rId141" Type="http://schemas.openxmlformats.org/officeDocument/2006/relationships/customXml" Target="../ink/ink303.xml"/><Relationship Id="rId146" Type="http://schemas.openxmlformats.org/officeDocument/2006/relationships/image" Target="../media/image1200.png"/><Relationship Id="rId7" Type="http://schemas.openxmlformats.org/officeDocument/2006/relationships/customXml" Target="../ink/ink236.xml"/><Relationship Id="rId71" Type="http://schemas.openxmlformats.org/officeDocument/2006/relationships/customXml" Target="../ink/ink268.xml"/><Relationship Id="rId92" Type="http://schemas.openxmlformats.org/officeDocument/2006/relationships/image" Target="../media/image930.png"/><Relationship Id="rId2" Type="http://schemas.openxmlformats.org/officeDocument/2006/relationships/notesSlide" Target="../notesSlides/notesSlide6.xml"/><Relationship Id="rId29" Type="http://schemas.openxmlformats.org/officeDocument/2006/relationships/customXml" Target="../ink/ink247.xml"/><Relationship Id="rId24" Type="http://schemas.openxmlformats.org/officeDocument/2006/relationships/image" Target="../media/image590.png"/><Relationship Id="rId40" Type="http://schemas.openxmlformats.org/officeDocument/2006/relationships/image" Target="../media/image670.png"/><Relationship Id="rId45" Type="http://schemas.openxmlformats.org/officeDocument/2006/relationships/customXml" Target="../ink/ink255.xml"/><Relationship Id="rId66" Type="http://schemas.openxmlformats.org/officeDocument/2006/relationships/image" Target="../media/image800.png"/><Relationship Id="rId87" Type="http://schemas.openxmlformats.org/officeDocument/2006/relationships/customXml" Target="../ink/ink276.xml"/><Relationship Id="rId110" Type="http://schemas.openxmlformats.org/officeDocument/2006/relationships/image" Target="../media/image1020.png"/><Relationship Id="rId115" Type="http://schemas.openxmlformats.org/officeDocument/2006/relationships/customXml" Target="../ink/ink290.xml"/><Relationship Id="rId131" Type="http://schemas.openxmlformats.org/officeDocument/2006/relationships/customXml" Target="../ink/ink298.xml"/><Relationship Id="rId136" Type="http://schemas.openxmlformats.org/officeDocument/2006/relationships/image" Target="../media/image1150.png"/><Relationship Id="rId61" Type="http://schemas.openxmlformats.org/officeDocument/2006/relationships/customXml" Target="../ink/ink263.xml"/><Relationship Id="rId82" Type="http://schemas.openxmlformats.org/officeDocument/2006/relationships/image" Target="../media/image880.png"/><Relationship Id="rId19" Type="http://schemas.openxmlformats.org/officeDocument/2006/relationships/customXml" Target="../ink/ink242.xml"/><Relationship Id="rId14" Type="http://schemas.openxmlformats.org/officeDocument/2006/relationships/image" Target="../media/image540.png"/><Relationship Id="rId30" Type="http://schemas.openxmlformats.org/officeDocument/2006/relationships/image" Target="../media/image620.png"/><Relationship Id="rId35" Type="http://schemas.openxmlformats.org/officeDocument/2006/relationships/customXml" Target="../ink/ink250.xml"/><Relationship Id="rId56" Type="http://schemas.openxmlformats.org/officeDocument/2006/relationships/image" Target="../media/image750.png"/><Relationship Id="rId77" Type="http://schemas.openxmlformats.org/officeDocument/2006/relationships/customXml" Target="../ink/ink271.xml"/><Relationship Id="rId100" Type="http://schemas.openxmlformats.org/officeDocument/2006/relationships/image" Target="../media/image970.png"/><Relationship Id="rId105" Type="http://schemas.openxmlformats.org/officeDocument/2006/relationships/customXml" Target="../ink/ink285.xml"/><Relationship Id="rId126" Type="http://schemas.openxmlformats.org/officeDocument/2006/relationships/image" Target="../media/image1100.png"/><Relationship Id="rId147" Type="http://schemas.openxmlformats.org/officeDocument/2006/relationships/customXml" Target="../ink/ink306.xml"/><Relationship Id="rId8" Type="http://schemas.openxmlformats.org/officeDocument/2006/relationships/image" Target="../media/image510.png"/><Relationship Id="rId51" Type="http://schemas.openxmlformats.org/officeDocument/2006/relationships/customXml" Target="../ink/ink258.xml"/><Relationship Id="rId72" Type="http://schemas.openxmlformats.org/officeDocument/2006/relationships/image" Target="../media/image830.png"/><Relationship Id="rId93" Type="http://schemas.openxmlformats.org/officeDocument/2006/relationships/customXml" Target="../ink/ink279.xml"/><Relationship Id="rId98" Type="http://schemas.openxmlformats.org/officeDocument/2006/relationships/image" Target="../media/image960.png"/><Relationship Id="rId121" Type="http://schemas.openxmlformats.org/officeDocument/2006/relationships/customXml" Target="../ink/ink293.xml"/><Relationship Id="rId142" Type="http://schemas.openxmlformats.org/officeDocument/2006/relationships/image" Target="../media/image1180.png"/><Relationship Id="rId3" Type="http://schemas.openxmlformats.org/officeDocument/2006/relationships/customXml" Target="../ink/ink234.xml"/><Relationship Id="rId25" Type="http://schemas.openxmlformats.org/officeDocument/2006/relationships/customXml" Target="../ink/ink245.xml"/><Relationship Id="rId46" Type="http://schemas.openxmlformats.org/officeDocument/2006/relationships/image" Target="../media/image700.png"/><Relationship Id="rId67" Type="http://schemas.openxmlformats.org/officeDocument/2006/relationships/customXml" Target="../ink/ink266.xml"/><Relationship Id="rId116" Type="http://schemas.openxmlformats.org/officeDocument/2006/relationships/image" Target="../media/image1050.png"/><Relationship Id="rId137" Type="http://schemas.openxmlformats.org/officeDocument/2006/relationships/customXml" Target="../ink/ink301.xml"/><Relationship Id="rId20" Type="http://schemas.openxmlformats.org/officeDocument/2006/relationships/image" Target="../media/image570.png"/><Relationship Id="rId41" Type="http://schemas.openxmlformats.org/officeDocument/2006/relationships/customXml" Target="../ink/ink253.xml"/><Relationship Id="rId62" Type="http://schemas.openxmlformats.org/officeDocument/2006/relationships/image" Target="../media/image780.png"/><Relationship Id="rId83" Type="http://schemas.openxmlformats.org/officeDocument/2006/relationships/customXml" Target="../ink/ink274.xml"/><Relationship Id="rId88" Type="http://schemas.openxmlformats.org/officeDocument/2006/relationships/image" Target="../media/image910.png"/><Relationship Id="rId111" Type="http://schemas.openxmlformats.org/officeDocument/2006/relationships/customXml" Target="../ink/ink288.xml"/><Relationship Id="rId132" Type="http://schemas.openxmlformats.org/officeDocument/2006/relationships/image" Target="../media/image1130.png"/><Relationship Id="rId15" Type="http://schemas.openxmlformats.org/officeDocument/2006/relationships/customXml" Target="../ink/ink240.xml"/><Relationship Id="rId36" Type="http://schemas.openxmlformats.org/officeDocument/2006/relationships/image" Target="../media/image650.png"/><Relationship Id="rId57" Type="http://schemas.openxmlformats.org/officeDocument/2006/relationships/customXml" Target="../ink/ink261.xml"/><Relationship Id="rId106" Type="http://schemas.openxmlformats.org/officeDocument/2006/relationships/image" Target="../media/image1000.png"/><Relationship Id="rId127" Type="http://schemas.openxmlformats.org/officeDocument/2006/relationships/customXml" Target="../ink/ink296.xml"/><Relationship Id="rId10" Type="http://schemas.openxmlformats.org/officeDocument/2006/relationships/image" Target="../media/image520.png"/><Relationship Id="rId31" Type="http://schemas.openxmlformats.org/officeDocument/2006/relationships/customXml" Target="../ink/ink248.xml"/><Relationship Id="rId52" Type="http://schemas.openxmlformats.org/officeDocument/2006/relationships/image" Target="../media/image730.png"/><Relationship Id="rId73" Type="http://schemas.openxmlformats.org/officeDocument/2006/relationships/customXml" Target="../ink/ink269.xml"/><Relationship Id="rId78" Type="http://schemas.openxmlformats.org/officeDocument/2006/relationships/image" Target="../media/image860.png"/><Relationship Id="rId94" Type="http://schemas.openxmlformats.org/officeDocument/2006/relationships/image" Target="../media/image940.png"/><Relationship Id="rId99" Type="http://schemas.openxmlformats.org/officeDocument/2006/relationships/customXml" Target="../ink/ink282.xml"/><Relationship Id="rId101" Type="http://schemas.openxmlformats.org/officeDocument/2006/relationships/customXml" Target="../ink/ink283.xml"/><Relationship Id="rId122" Type="http://schemas.openxmlformats.org/officeDocument/2006/relationships/image" Target="../media/image1080.png"/><Relationship Id="rId143" Type="http://schemas.openxmlformats.org/officeDocument/2006/relationships/customXml" Target="../ink/ink304.xml"/><Relationship Id="rId148" Type="http://schemas.openxmlformats.org/officeDocument/2006/relationships/image" Target="../media/image1210.png"/><Relationship Id="rId4" Type="http://schemas.openxmlformats.org/officeDocument/2006/relationships/image" Target="../media/image490.png"/><Relationship Id="rId9" Type="http://schemas.openxmlformats.org/officeDocument/2006/relationships/customXml" Target="../ink/ink237.xml"/><Relationship Id="rId26" Type="http://schemas.openxmlformats.org/officeDocument/2006/relationships/image" Target="../media/image600.png"/><Relationship Id="rId47" Type="http://schemas.openxmlformats.org/officeDocument/2006/relationships/customXml" Target="../ink/ink256.xml"/><Relationship Id="rId68" Type="http://schemas.openxmlformats.org/officeDocument/2006/relationships/image" Target="../media/image810.png"/><Relationship Id="rId89" Type="http://schemas.openxmlformats.org/officeDocument/2006/relationships/customXml" Target="../ink/ink277.xml"/><Relationship Id="rId112" Type="http://schemas.openxmlformats.org/officeDocument/2006/relationships/image" Target="../media/image1030.png"/><Relationship Id="rId133" Type="http://schemas.openxmlformats.org/officeDocument/2006/relationships/customXml" Target="../ink/ink299.xml"/><Relationship Id="rId16" Type="http://schemas.openxmlformats.org/officeDocument/2006/relationships/image" Target="../media/image550.png"/><Relationship Id="rId37" Type="http://schemas.openxmlformats.org/officeDocument/2006/relationships/customXml" Target="../ink/ink251.xml"/><Relationship Id="rId58" Type="http://schemas.openxmlformats.org/officeDocument/2006/relationships/image" Target="../media/image760.png"/><Relationship Id="rId79" Type="http://schemas.openxmlformats.org/officeDocument/2006/relationships/customXml" Target="../ink/ink272.xml"/><Relationship Id="rId102" Type="http://schemas.openxmlformats.org/officeDocument/2006/relationships/image" Target="../media/image980.png"/><Relationship Id="rId123" Type="http://schemas.openxmlformats.org/officeDocument/2006/relationships/customXml" Target="../ink/ink294.xml"/><Relationship Id="rId144" Type="http://schemas.openxmlformats.org/officeDocument/2006/relationships/image" Target="../media/image1190.png"/><Relationship Id="rId90" Type="http://schemas.openxmlformats.org/officeDocument/2006/relationships/image" Target="../media/image9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customXml" Target="../ink/ink9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customXml" Target="../ink/ink1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customXml" Target="../ink/ink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customXml" Target="../ink/ink18.xml"/><Relationship Id="rId26" Type="http://schemas.openxmlformats.org/officeDocument/2006/relationships/customXml" Target="../ink/ink22.xml"/><Relationship Id="rId21" Type="http://schemas.openxmlformats.org/officeDocument/2006/relationships/image" Target="../media/image22.png"/><Relationship Id="rId12" Type="http://schemas.openxmlformats.org/officeDocument/2006/relationships/customXml" Target="../ink/ink15.xml"/><Relationship Id="rId17" Type="http://schemas.openxmlformats.org/officeDocument/2006/relationships/image" Target="../media/image19.png"/><Relationship Id="rId25" Type="http://schemas.openxmlformats.org/officeDocument/2006/relationships/image" Target="../media/image25.png"/><Relationship Id="rId33" Type="http://schemas.openxmlformats.org/officeDocument/2006/relationships/image" Target="../media/image30.png"/><Relationship Id="rId2" Type="http://schemas.openxmlformats.org/officeDocument/2006/relationships/customXml" Target="../ink/ink14.xml"/><Relationship Id="rId16" Type="http://schemas.openxmlformats.org/officeDocument/2006/relationships/customXml" Target="../ink/ink17.xml"/><Relationship Id="rId20" Type="http://schemas.openxmlformats.org/officeDocument/2006/relationships/customXml" Target="../ink/ink19.xml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28.png"/><Relationship Id="rId24" Type="http://schemas.openxmlformats.org/officeDocument/2006/relationships/customXml" Target="../ink/ink21.xml"/><Relationship Id="rId32" Type="http://schemas.openxmlformats.org/officeDocument/2006/relationships/customXml" Target="../ink/ink25.xml"/><Relationship Id="rId15" Type="http://schemas.openxmlformats.org/officeDocument/2006/relationships/image" Target="../media/image15.png"/><Relationship Id="rId23" Type="http://schemas.openxmlformats.org/officeDocument/2006/relationships/image" Target="../media/image24.png"/><Relationship Id="rId28" Type="http://schemas.openxmlformats.org/officeDocument/2006/relationships/customXml" Target="../ink/ink23.xml"/><Relationship Id="rId19" Type="http://schemas.openxmlformats.org/officeDocument/2006/relationships/image" Target="../media/image20.png"/><Relationship Id="rId31" Type="http://schemas.openxmlformats.org/officeDocument/2006/relationships/image" Target="../media/image29.png"/><Relationship Id="rId14" Type="http://schemas.openxmlformats.org/officeDocument/2006/relationships/customXml" Target="../ink/ink16.xml"/><Relationship Id="rId22" Type="http://schemas.openxmlformats.org/officeDocument/2006/relationships/customXml" Target="../ink/ink20.xml"/><Relationship Id="rId27" Type="http://schemas.openxmlformats.org/officeDocument/2006/relationships/image" Target="../media/image26.png"/><Relationship Id="rId30" Type="http://schemas.openxmlformats.org/officeDocument/2006/relationships/customXml" Target="../ink/ink24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customXml" Target="../ink/ink31.xml"/><Relationship Id="rId26" Type="http://schemas.openxmlformats.org/officeDocument/2006/relationships/customXml" Target="../ink/ink35.xml"/><Relationship Id="rId39" Type="http://schemas.openxmlformats.org/officeDocument/2006/relationships/image" Target="../media/image44.png"/><Relationship Id="rId21" Type="http://schemas.openxmlformats.org/officeDocument/2006/relationships/image" Target="../media/image35.png"/><Relationship Id="rId34" Type="http://schemas.openxmlformats.org/officeDocument/2006/relationships/customXml" Target="../ink/ink39.xml"/><Relationship Id="rId42" Type="http://schemas.openxmlformats.org/officeDocument/2006/relationships/customXml" Target="../ink/ink43.xml"/><Relationship Id="rId47" Type="http://schemas.openxmlformats.org/officeDocument/2006/relationships/image" Target="../media/image48.png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30.xml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00.png"/><Relationship Id="rId24" Type="http://schemas.openxmlformats.org/officeDocument/2006/relationships/customXml" Target="../ink/ink34.xml"/><Relationship Id="rId32" Type="http://schemas.openxmlformats.org/officeDocument/2006/relationships/customXml" Target="../ink/ink38.xml"/><Relationship Id="rId37" Type="http://schemas.openxmlformats.org/officeDocument/2006/relationships/image" Target="../media/image43.png"/><Relationship Id="rId40" Type="http://schemas.openxmlformats.org/officeDocument/2006/relationships/customXml" Target="../ink/ink42.xml"/><Relationship Id="rId45" Type="http://schemas.openxmlformats.org/officeDocument/2006/relationships/image" Target="../media/image47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openxmlformats.org/officeDocument/2006/relationships/customXml" Target="../ink/ink36.xml"/><Relationship Id="rId36" Type="http://schemas.openxmlformats.org/officeDocument/2006/relationships/customXml" Target="../ink/ink40.xml"/><Relationship Id="rId10" Type="http://schemas.openxmlformats.org/officeDocument/2006/relationships/customXml" Target="../ink/ink27.xml"/><Relationship Id="rId19" Type="http://schemas.openxmlformats.org/officeDocument/2006/relationships/image" Target="../media/image34.png"/><Relationship Id="rId31" Type="http://schemas.openxmlformats.org/officeDocument/2006/relationships/image" Target="../media/image40.png"/><Relationship Id="rId44" Type="http://schemas.openxmlformats.org/officeDocument/2006/relationships/customXml" Target="../ink/ink44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90.png"/><Relationship Id="rId14" Type="http://schemas.openxmlformats.org/officeDocument/2006/relationships/customXml" Target="../ink/ink29.xml"/><Relationship Id="rId22" Type="http://schemas.openxmlformats.org/officeDocument/2006/relationships/customXml" Target="../ink/ink33.xml"/><Relationship Id="rId27" Type="http://schemas.openxmlformats.org/officeDocument/2006/relationships/image" Target="../media/image38.png"/><Relationship Id="rId30" Type="http://schemas.openxmlformats.org/officeDocument/2006/relationships/customXml" Target="../ink/ink37.xml"/><Relationship Id="rId35" Type="http://schemas.openxmlformats.org/officeDocument/2006/relationships/image" Target="../media/image42.png"/><Relationship Id="rId43" Type="http://schemas.openxmlformats.org/officeDocument/2006/relationships/image" Target="../media/image46.png"/><Relationship Id="rId8" Type="http://schemas.openxmlformats.org/officeDocument/2006/relationships/customXml" Target="../ink/ink26.xml"/><Relationship Id="rId3" Type="http://schemas.openxmlformats.org/officeDocument/2006/relationships/diagramData" Target="../diagrams/data1.xml"/><Relationship Id="rId12" Type="http://schemas.openxmlformats.org/officeDocument/2006/relationships/customXml" Target="../ink/ink28.xml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33" Type="http://schemas.openxmlformats.org/officeDocument/2006/relationships/image" Target="../media/image41.png"/><Relationship Id="rId38" Type="http://schemas.openxmlformats.org/officeDocument/2006/relationships/customXml" Target="../ink/ink41.xml"/><Relationship Id="rId46" Type="http://schemas.openxmlformats.org/officeDocument/2006/relationships/customXml" Target="../ink/ink45.xml"/><Relationship Id="rId20" Type="http://schemas.openxmlformats.org/officeDocument/2006/relationships/customXml" Target="../ink/ink32.xml"/><Relationship Id="rId41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9.xml"/><Relationship Id="rId13" Type="http://schemas.openxmlformats.org/officeDocument/2006/relationships/image" Target="../media/image54.png"/><Relationship Id="rId18" Type="http://schemas.openxmlformats.org/officeDocument/2006/relationships/customXml" Target="../ink/ink54.xml"/><Relationship Id="rId3" Type="http://schemas.openxmlformats.org/officeDocument/2006/relationships/image" Target="../media/image49.png"/><Relationship Id="rId21" Type="http://schemas.openxmlformats.org/officeDocument/2006/relationships/image" Target="../media/image58.png"/><Relationship Id="rId7" Type="http://schemas.openxmlformats.org/officeDocument/2006/relationships/image" Target="../media/image51.png"/><Relationship Id="rId12" Type="http://schemas.openxmlformats.org/officeDocument/2006/relationships/customXml" Target="../ink/ink51.xml"/><Relationship Id="rId17" Type="http://schemas.openxmlformats.org/officeDocument/2006/relationships/image" Target="../media/image56.png"/><Relationship Id="rId2" Type="http://schemas.openxmlformats.org/officeDocument/2006/relationships/customXml" Target="../ink/ink46.xml"/><Relationship Id="rId16" Type="http://schemas.openxmlformats.org/officeDocument/2006/relationships/customXml" Target="../ink/ink53.xml"/><Relationship Id="rId20" Type="http://schemas.openxmlformats.org/officeDocument/2006/relationships/customXml" Target="../ink/ink5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8.xml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5" Type="http://schemas.openxmlformats.org/officeDocument/2006/relationships/image" Target="../media/image55.png"/><Relationship Id="rId23" Type="http://schemas.openxmlformats.org/officeDocument/2006/relationships/image" Target="../media/image59.png"/><Relationship Id="rId10" Type="http://schemas.openxmlformats.org/officeDocument/2006/relationships/customXml" Target="../ink/ink50.xml"/><Relationship Id="rId19" Type="http://schemas.openxmlformats.org/officeDocument/2006/relationships/image" Target="../media/image57.png"/><Relationship Id="rId4" Type="http://schemas.openxmlformats.org/officeDocument/2006/relationships/customXml" Target="../ink/ink47.xml"/><Relationship Id="rId9" Type="http://schemas.openxmlformats.org/officeDocument/2006/relationships/image" Target="../media/image52.png"/><Relationship Id="rId14" Type="http://schemas.openxmlformats.org/officeDocument/2006/relationships/customXml" Target="../ink/ink52.xml"/><Relationship Id="rId22" Type="http://schemas.openxmlformats.org/officeDocument/2006/relationships/customXml" Target="../ink/ink5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6.xml"/><Relationship Id="rId7" Type="http://schemas.openxmlformats.org/officeDocument/2006/relationships/customXml" Target="../ink/ink58.xml"/><Relationship Id="rId12" Type="http://schemas.openxmlformats.org/officeDocument/2006/relationships/image" Target="../media/image6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1.png"/><Relationship Id="rId11" Type="http://schemas.openxmlformats.org/officeDocument/2006/relationships/customXml" Target="../ink/ink60.xml"/><Relationship Id="rId5" Type="http://schemas.openxmlformats.org/officeDocument/2006/relationships/customXml" Target="../ink/ink57.xml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openxmlformats.org/officeDocument/2006/relationships/customXml" Target="../ink/ink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92" y="280098"/>
            <a:ext cx="5871428" cy="3016663"/>
          </a:xfrm>
        </p:spPr>
        <p:txBody>
          <a:bodyPr rtlCol="0">
            <a:normAutofit/>
          </a:bodyPr>
          <a:lstStyle/>
          <a:p>
            <a:pPr rtl="0"/>
            <a:r>
              <a:rPr lang="en-GB" dirty="0"/>
              <a:t>My plan and next steps for Unit5!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242" y="4059907"/>
            <a:ext cx="5853627" cy="2139466"/>
          </a:xfrm>
        </p:spPr>
        <p:txBody>
          <a:bodyPr rtlCol="0">
            <a:normAutofit/>
          </a:bodyPr>
          <a:lstStyle/>
          <a:p>
            <a:pPr rtl="0"/>
            <a:r>
              <a:rPr lang="en-GB" dirty="0">
                <a:solidFill>
                  <a:srgbClr val="FF3399">
                    <a:alpha val="60000"/>
                  </a:srgbClr>
                </a:solidFill>
                <a:cs typeface="Calibri"/>
              </a:rPr>
              <a:t>Melissini Motiti</a:t>
            </a:r>
            <a:endParaRPr lang="en-GB" dirty="0">
              <a:solidFill>
                <a:srgbClr val="FF3399">
                  <a:alpha val="60000"/>
                </a:srgb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391DB85-86B3-2D7B-B796-28F4F5963EC2}"/>
                  </a:ext>
                </a:extLst>
              </p14:cNvPr>
              <p14:cNvContentPartPr/>
              <p14:nvPr/>
            </p14:nvContentPartPr>
            <p14:xfrm>
              <a:off x="6613854" y="1361494"/>
              <a:ext cx="5357520" cy="4107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391DB85-86B3-2D7B-B796-28F4F5963EC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04854" y="1352854"/>
                <a:ext cx="5375160" cy="41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3C5005F-BFF1-01C7-CC6C-6E935D0BB190}"/>
                  </a:ext>
                </a:extLst>
              </p14:cNvPr>
              <p14:cNvContentPartPr/>
              <p14:nvPr/>
            </p14:nvContentPartPr>
            <p14:xfrm>
              <a:off x="6884574" y="4252294"/>
              <a:ext cx="251640" cy="890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3C5005F-BFF1-01C7-CC6C-6E935D0BB19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75574" y="4243294"/>
                <a:ext cx="269280" cy="90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C0BF597-CA4D-EAB5-45C4-099D58ACCA08}"/>
                  </a:ext>
                </a:extLst>
              </p14:cNvPr>
              <p14:cNvContentPartPr/>
              <p14:nvPr/>
            </p14:nvContentPartPr>
            <p14:xfrm>
              <a:off x="2267574" y="3587374"/>
              <a:ext cx="2228760" cy="1850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C0BF597-CA4D-EAB5-45C4-099D58ACCA0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258574" y="3578374"/>
                <a:ext cx="2246400" cy="20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8C66EE44-9EA4-4AE0-8CB9-038AF1A20F91}"/>
              </a:ext>
            </a:extLst>
          </p:cNvPr>
          <p:cNvGrpSpPr/>
          <p:nvPr/>
        </p:nvGrpSpPr>
        <p:grpSpPr>
          <a:xfrm>
            <a:off x="7179774" y="4442734"/>
            <a:ext cx="779400" cy="578880"/>
            <a:chOff x="7179774" y="4442734"/>
            <a:chExt cx="779400" cy="57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D7AB40E-49F9-9470-E3AF-60B13D58CCBE}"/>
                    </a:ext>
                  </a:extLst>
                </p14:cNvPr>
                <p14:cNvContentPartPr/>
                <p14:nvPr/>
              </p14:nvContentPartPr>
              <p14:xfrm>
                <a:off x="7179774" y="4442734"/>
                <a:ext cx="419760" cy="578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D7AB40E-49F9-9470-E3AF-60B13D58CCB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171134" y="4434094"/>
                  <a:ext cx="437400" cy="59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9ADD931-54FA-D014-AE10-6ADF0DA20BE9}"/>
                    </a:ext>
                  </a:extLst>
                </p14:cNvPr>
                <p14:cNvContentPartPr/>
                <p14:nvPr/>
              </p14:nvContentPartPr>
              <p14:xfrm>
                <a:off x="7651014" y="4563334"/>
                <a:ext cx="308160" cy="439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9ADD931-54FA-D014-AE10-6ADF0DA20BE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642014" y="4554694"/>
                  <a:ext cx="325800" cy="457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80B04EC-ABBA-890F-BADB-B56EDF3F67F4}"/>
                  </a:ext>
                </a:extLst>
              </p14:cNvPr>
              <p14:cNvContentPartPr/>
              <p14:nvPr/>
            </p14:nvContentPartPr>
            <p14:xfrm>
              <a:off x="8048814" y="4440574"/>
              <a:ext cx="382680" cy="5554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80B04EC-ABBA-890F-BADB-B56EDF3F67F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039814" y="4431574"/>
                <a:ext cx="400320" cy="57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7C91A23-0ADD-14C7-BF1F-ED3264B001CD}"/>
                  </a:ext>
                </a:extLst>
              </p14:cNvPr>
              <p14:cNvContentPartPr/>
              <p14:nvPr/>
            </p14:nvContentPartPr>
            <p14:xfrm>
              <a:off x="8634534" y="4494214"/>
              <a:ext cx="386280" cy="4269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7C91A23-0ADD-14C7-BF1F-ED3264B001C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625534" y="4485214"/>
                <a:ext cx="403920" cy="44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C990403-87D6-D730-443B-5EF8ECC84A31}"/>
                  </a:ext>
                </a:extLst>
              </p14:cNvPr>
              <p14:cNvContentPartPr/>
              <p14:nvPr/>
            </p14:nvContentPartPr>
            <p14:xfrm>
              <a:off x="9024266" y="4113804"/>
              <a:ext cx="255240" cy="11350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C990403-87D6-D730-443B-5EF8ECC84A3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015626" y="4105164"/>
                <a:ext cx="272880" cy="115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84991-67C0-F9E0-5F2D-19D83B0B72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1595" y="1198704"/>
            <a:ext cx="5747236" cy="2875321"/>
          </a:xfrm>
        </p:spPr>
        <p:txBody>
          <a:bodyPr/>
          <a:lstStyle/>
          <a:p>
            <a:r>
              <a:rPr lang="en-US" dirty="0"/>
              <a:t>For this step the plan is to create subtitles for each week through my notes, and then decide which weeks were the most influential on my practice/ memory and visualize them for the tapestry.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0AE61B-E075-0937-124E-C3B3D7AC1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E3EDC2-8E1E-EE15-5758-81613A69786D}"/>
              </a:ext>
            </a:extLst>
          </p:cNvPr>
          <p:cNvSpPr txBox="1">
            <a:spLocks/>
          </p:cNvSpPr>
          <p:nvPr/>
        </p:nvSpPr>
        <p:spPr>
          <a:xfrm>
            <a:off x="1244094" y="-1191240"/>
            <a:ext cx="7425194" cy="232963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/>
              <a:t>Sub-titles and Captions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6EFE2A7-79A5-8845-E63A-FF0BC7A39E71}"/>
                  </a:ext>
                </a:extLst>
              </p14:cNvPr>
              <p14:cNvContentPartPr/>
              <p14:nvPr/>
            </p14:nvContentPartPr>
            <p14:xfrm>
              <a:off x="1656294" y="1041094"/>
              <a:ext cx="7985160" cy="382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6EFE2A7-79A5-8845-E63A-FF0BC7A39E7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47654" y="1032094"/>
                <a:ext cx="8002800" cy="399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A5A62DDF-16FA-1687-0C8A-E8BBDD455F23}"/>
              </a:ext>
            </a:extLst>
          </p:cNvPr>
          <p:cNvGrpSpPr/>
          <p:nvPr/>
        </p:nvGrpSpPr>
        <p:grpSpPr>
          <a:xfrm>
            <a:off x="725334" y="1767214"/>
            <a:ext cx="1653120" cy="415080"/>
            <a:chOff x="725334" y="1767214"/>
            <a:chExt cx="1653120" cy="415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47AE34D-47A5-7CAE-F259-4C3CFC8D7904}"/>
                    </a:ext>
                  </a:extLst>
                </p14:cNvPr>
                <p14:cNvContentPartPr/>
                <p14:nvPr/>
              </p14:nvContentPartPr>
              <p14:xfrm>
                <a:off x="725334" y="1860814"/>
                <a:ext cx="357840" cy="29880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47AE34D-47A5-7CAE-F259-4C3CFC8D790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16694" y="1852174"/>
                  <a:ext cx="37548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F4A0483-2918-25C3-1E8F-D5CD8801F373}"/>
                    </a:ext>
                  </a:extLst>
                </p14:cNvPr>
                <p14:cNvContentPartPr/>
                <p14:nvPr/>
              </p14:nvContentPartPr>
              <p14:xfrm>
                <a:off x="1160214" y="1943614"/>
                <a:ext cx="221400" cy="2386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F4A0483-2918-25C3-1E8F-D5CD8801F37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51214" y="1934614"/>
                  <a:ext cx="23904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B7FD901-B594-CA2A-395C-04F066806435}"/>
                    </a:ext>
                  </a:extLst>
                </p14:cNvPr>
                <p14:cNvContentPartPr/>
                <p14:nvPr/>
              </p14:nvContentPartPr>
              <p14:xfrm>
                <a:off x="1393494" y="1929934"/>
                <a:ext cx="173880" cy="2415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B7FD901-B594-CA2A-395C-04F06680643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84494" y="1921294"/>
                  <a:ext cx="19152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0D735CC-534E-1EC5-5718-4D26AA404B23}"/>
                    </a:ext>
                  </a:extLst>
                </p14:cNvPr>
                <p14:cNvContentPartPr/>
                <p14:nvPr/>
              </p14:nvContentPartPr>
              <p14:xfrm>
                <a:off x="1607334" y="1767214"/>
                <a:ext cx="17280" cy="30492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0D735CC-534E-1EC5-5718-4D26AA404B2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598334" y="1758214"/>
                  <a:ext cx="3492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40F64EB-58A5-4348-176E-3955ABE1FFDC}"/>
                    </a:ext>
                  </a:extLst>
                </p14:cNvPr>
                <p14:cNvContentPartPr/>
                <p14:nvPr/>
              </p14:nvContentPartPr>
              <p14:xfrm>
                <a:off x="1657374" y="1849294"/>
                <a:ext cx="180000" cy="3218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40F64EB-58A5-4348-176E-3955ABE1FFD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648734" y="1840294"/>
                  <a:ext cx="19764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F26B2D5-74A1-BB0B-D9B5-45BB22094EC8}"/>
                    </a:ext>
                  </a:extLst>
                </p14:cNvPr>
                <p14:cNvContentPartPr/>
                <p14:nvPr/>
              </p14:nvContentPartPr>
              <p14:xfrm>
                <a:off x="1996494" y="1836334"/>
                <a:ext cx="168480" cy="3189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F26B2D5-74A1-BB0B-D9B5-45BB22094EC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87854" y="1827694"/>
                  <a:ext cx="18612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8ADAA4F-6C36-7469-0982-04F8AF8752A1}"/>
                    </a:ext>
                  </a:extLst>
                </p14:cNvPr>
                <p14:cNvContentPartPr/>
                <p14:nvPr/>
              </p14:nvContentPartPr>
              <p14:xfrm>
                <a:off x="2057334" y="2160694"/>
                <a:ext cx="215640" cy="216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8ADAA4F-6C36-7469-0982-04F8AF8752A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048694" y="2152054"/>
                  <a:ext cx="2332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3FFB309-9135-D911-9A9F-2615974DCA13}"/>
                    </a:ext>
                  </a:extLst>
                </p14:cNvPr>
                <p14:cNvContentPartPr/>
                <p14:nvPr/>
              </p14:nvContentPartPr>
              <p14:xfrm>
                <a:off x="2374134" y="1980334"/>
                <a:ext cx="1800" cy="3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3FFB309-9135-D911-9A9F-2615974DCA1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365134" y="1971334"/>
                  <a:ext cx="19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0CF205A-1333-FA50-1090-A7D9ABD2E5F1}"/>
                    </a:ext>
                  </a:extLst>
                </p14:cNvPr>
                <p14:cNvContentPartPr/>
                <p14:nvPr/>
              </p14:nvContentPartPr>
              <p14:xfrm>
                <a:off x="2378094" y="2070334"/>
                <a:ext cx="360" cy="3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0CF205A-1333-FA50-1090-A7D9ABD2E5F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369454" y="206169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BFA49E5-5D0D-D604-F5AD-8AFE4C35158B}"/>
                    </a:ext>
                  </a:extLst>
                </p14:cNvPr>
                <p14:cNvContentPartPr/>
                <p14:nvPr/>
              </p14:nvContentPartPr>
              <p14:xfrm>
                <a:off x="2378094" y="2070334"/>
                <a:ext cx="360" cy="3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BFA49E5-5D0D-D604-F5AD-8AFE4C35158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369454" y="206169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16E153C-3717-B5C2-EE1A-E5401D02EEFC}"/>
              </a:ext>
            </a:extLst>
          </p:cNvPr>
          <p:cNvGrpSpPr/>
          <p:nvPr/>
        </p:nvGrpSpPr>
        <p:grpSpPr>
          <a:xfrm>
            <a:off x="483414" y="2489014"/>
            <a:ext cx="1744920" cy="537840"/>
            <a:chOff x="483414" y="2489014"/>
            <a:chExt cx="1744920" cy="537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0B0562F-B8D3-39A0-C8F0-018267D472A1}"/>
                    </a:ext>
                  </a:extLst>
                </p14:cNvPr>
                <p14:cNvContentPartPr/>
                <p14:nvPr/>
              </p14:nvContentPartPr>
              <p14:xfrm>
                <a:off x="483414" y="2629414"/>
                <a:ext cx="369000" cy="33840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0B0562F-B8D3-39A0-C8F0-018267D472A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74774" y="2620414"/>
                  <a:ext cx="38664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474E451-10AB-108E-FCCB-B0AEEB38C47E}"/>
                    </a:ext>
                  </a:extLst>
                </p14:cNvPr>
                <p14:cNvContentPartPr/>
                <p14:nvPr/>
              </p14:nvContentPartPr>
              <p14:xfrm>
                <a:off x="930894" y="2797894"/>
                <a:ext cx="392760" cy="20700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474E451-10AB-108E-FCCB-B0AEEB38C47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21894" y="2788894"/>
                  <a:ext cx="41040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2740D71-7482-EC96-B473-7E941F69B6C6}"/>
                    </a:ext>
                  </a:extLst>
                </p14:cNvPr>
                <p14:cNvContentPartPr/>
                <p14:nvPr/>
              </p14:nvContentPartPr>
              <p14:xfrm>
                <a:off x="1529214" y="2489014"/>
                <a:ext cx="37800" cy="32868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2740D71-7482-EC96-B473-7E941F69B6C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520214" y="2480014"/>
                  <a:ext cx="5544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1BA2490-3F57-21D4-AA66-292313752471}"/>
                    </a:ext>
                  </a:extLst>
                </p14:cNvPr>
                <p14:cNvContentPartPr/>
                <p14:nvPr/>
              </p14:nvContentPartPr>
              <p14:xfrm>
                <a:off x="1565214" y="2697814"/>
                <a:ext cx="249480" cy="32436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1BA2490-3F57-21D4-AA66-29231375247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556574" y="2688814"/>
                  <a:ext cx="26712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0A7DB92-F343-C0B9-D65E-AF3B4D8B919C}"/>
                    </a:ext>
                  </a:extLst>
                </p14:cNvPr>
                <p14:cNvContentPartPr/>
                <p14:nvPr/>
              </p14:nvContentPartPr>
              <p14:xfrm>
                <a:off x="1943574" y="2652094"/>
                <a:ext cx="284760" cy="37476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0A7DB92-F343-C0B9-D65E-AF3B4D8B919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934574" y="2643094"/>
                  <a:ext cx="30240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930D7BF-EB7A-60E8-9062-224B0C0BBBD2}"/>
                    </a:ext>
                  </a:extLst>
                </p14:cNvPr>
                <p14:cNvContentPartPr/>
                <p14:nvPr/>
              </p14:nvContentPartPr>
              <p14:xfrm>
                <a:off x="1516974" y="2804734"/>
                <a:ext cx="29880" cy="1821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930D7BF-EB7A-60E8-9062-224B0C0BBBD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507974" y="2795734"/>
                  <a:ext cx="47520" cy="19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4EE0D47-6BE0-2013-3CBA-726A3C8E5252}"/>
              </a:ext>
            </a:extLst>
          </p:cNvPr>
          <p:cNvGrpSpPr/>
          <p:nvPr/>
        </p:nvGrpSpPr>
        <p:grpSpPr>
          <a:xfrm>
            <a:off x="515094" y="3471763"/>
            <a:ext cx="1014120" cy="290880"/>
            <a:chOff x="586374" y="3376054"/>
            <a:chExt cx="1014120" cy="290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FAEC938-0525-FCAC-2CD1-29F621222F66}"/>
                    </a:ext>
                  </a:extLst>
                </p14:cNvPr>
                <p14:cNvContentPartPr/>
                <p14:nvPr/>
              </p14:nvContentPartPr>
              <p14:xfrm>
                <a:off x="586374" y="3376054"/>
                <a:ext cx="249480" cy="28800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FAEC938-0525-FCAC-2CD1-29F621222F6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77374" y="3367054"/>
                  <a:ext cx="26712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A0E3377-CE59-F312-1632-03F3E0636EED}"/>
                    </a:ext>
                  </a:extLst>
                </p14:cNvPr>
                <p14:cNvContentPartPr/>
                <p14:nvPr/>
              </p14:nvContentPartPr>
              <p14:xfrm>
                <a:off x="951414" y="3485134"/>
                <a:ext cx="262440" cy="16920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A0E3377-CE59-F312-1632-03F3E0636EE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42414" y="3476134"/>
                  <a:ext cx="28008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AC00C63-F443-5357-7721-FED895805EDA}"/>
                    </a:ext>
                  </a:extLst>
                </p14:cNvPr>
                <p14:cNvContentPartPr/>
                <p14:nvPr/>
              </p14:nvContentPartPr>
              <p14:xfrm>
                <a:off x="1221774" y="3459214"/>
                <a:ext cx="187200" cy="20772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AC00C63-F443-5357-7721-FED895805ED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212774" y="3450214"/>
                  <a:ext cx="20484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2149B75-3A5E-4737-045A-10792266A4C1}"/>
                    </a:ext>
                  </a:extLst>
                </p14:cNvPr>
                <p14:cNvContentPartPr/>
                <p14:nvPr/>
              </p14:nvContentPartPr>
              <p14:xfrm>
                <a:off x="1467654" y="3415654"/>
                <a:ext cx="12960" cy="23580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2149B75-3A5E-4737-045A-10792266A4C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458654" y="3407014"/>
                  <a:ext cx="3060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A96B6AC-9BF2-600B-E666-EA94A8CDBFEC}"/>
                    </a:ext>
                  </a:extLst>
                </p14:cNvPr>
                <p14:cNvContentPartPr/>
                <p14:nvPr/>
              </p14:nvContentPartPr>
              <p14:xfrm>
                <a:off x="1486014" y="3476854"/>
                <a:ext cx="114480" cy="13932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A96B6AC-9BF2-600B-E666-EA94A8CDBFE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477014" y="3468214"/>
                  <a:ext cx="132120" cy="15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D1C6019-C47D-784C-DCCF-F2FCBBD4554F}"/>
              </a:ext>
            </a:extLst>
          </p:cNvPr>
          <p:cNvGrpSpPr/>
          <p:nvPr/>
        </p:nvGrpSpPr>
        <p:grpSpPr>
          <a:xfrm>
            <a:off x="1888494" y="3405883"/>
            <a:ext cx="357120" cy="372600"/>
            <a:chOff x="1959774" y="3310174"/>
            <a:chExt cx="357120" cy="372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EF1E33C-6988-58BF-3A71-80DC5581D5CC}"/>
                    </a:ext>
                  </a:extLst>
                </p14:cNvPr>
                <p14:cNvContentPartPr/>
                <p14:nvPr/>
              </p14:nvContentPartPr>
              <p14:xfrm>
                <a:off x="1959774" y="3310174"/>
                <a:ext cx="287640" cy="37260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EF1E33C-6988-58BF-3A71-80DC5581D5C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951134" y="3301174"/>
                  <a:ext cx="30528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69A1CB1-A3E3-AE4B-75B1-BB05B6158807}"/>
                    </a:ext>
                  </a:extLst>
                </p14:cNvPr>
                <p14:cNvContentPartPr/>
                <p14:nvPr/>
              </p14:nvContentPartPr>
              <p14:xfrm>
                <a:off x="2316534" y="3452374"/>
                <a:ext cx="360" cy="36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69A1CB1-A3E3-AE4B-75B1-BB05B615880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307894" y="344373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72044E8-326A-7FBC-5CA8-407F4434D864}"/>
                    </a:ext>
                  </a:extLst>
                </p14:cNvPr>
                <p14:cNvContentPartPr/>
                <p14:nvPr/>
              </p14:nvContentPartPr>
              <p14:xfrm>
                <a:off x="2308614" y="3558934"/>
                <a:ext cx="360" cy="36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72044E8-326A-7FBC-5CA8-407F4434D86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299614" y="355029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1CC7A57-B3BB-035E-DEFD-C4CB81C62372}"/>
              </a:ext>
            </a:extLst>
          </p:cNvPr>
          <p:cNvGrpSpPr/>
          <p:nvPr/>
        </p:nvGrpSpPr>
        <p:grpSpPr>
          <a:xfrm>
            <a:off x="2288814" y="2730574"/>
            <a:ext cx="20160" cy="113040"/>
            <a:chOff x="2288814" y="2730574"/>
            <a:chExt cx="20160" cy="113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CD175D8-DFA5-0FAF-B396-2C775D7FF44A}"/>
                    </a:ext>
                  </a:extLst>
                </p14:cNvPr>
                <p14:cNvContentPartPr/>
                <p14:nvPr/>
              </p14:nvContentPartPr>
              <p14:xfrm>
                <a:off x="2308614" y="2730574"/>
                <a:ext cx="360" cy="36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CD175D8-DFA5-0FAF-B396-2C775D7FF44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299614" y="272193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E5FDE9C-7045-133F-0FE9-70F54241C316}"/>
                    </a:ext>
                  </a:extLst>
                </p14:cNvPr>
                <p14:cNvContentPartPr/>
                <p14:nvPr/>
              </p14:nvContentPartPr>
              <p14:xfrm>
                <a:off x="2288814" y="2820934"/>
                <a:ext cx="15840" cy="2268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E5FDE9C-7045-133F-0FE9-70F54241C31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280174" y="2812294"/>
                  <a:ext cx="33480" cy="4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B2D7681-7C2F-066A-0E2A-F92A8A26BFF3}"/>
              </a:ext>
            </a:extLst>
          </p:cNvPr>
          <p:cNvGrpSpPr/>
          <p:nvPr/>
        </p:nvGrpSpPr>
        <p:grpSpPr>
          <a:xfrm>
            <a:off x="472974" y="4213349"/>
            <a:ext cx="994680" cy="347760"/>
            <a:chOff x="504294" y="4053214"/>
            <a:chExt cx="994680" cy="347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6F16399-247D-AB10-40CA-B49D4BFBEF45}"/>
                    </a:ext>
                  </a:extLst>
                </p14:cNvPr>
                <p14:cNvContentPartPr/>
                <p14:nvPr/>
              </p14:nvContentPartPr>
              <p14:xfrm>
                <a:off x="504294" y="4053214"/>
                <a:ext cx="271080" cy="34776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6F16399-247D-AB10-40CA-B49D4BFBEF4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95294" y="4044214"/>
                  <a:ext cx="28872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2B72D58-3A95-4550-89CA-F3A8575FD91C}"/>
                    </a:ext>
                  </a:extLst>
                </p14:cNvPr>
                <p14:cNvContentPartPr/>
                <p14:nvPr/>
              </p14:nvContentPartPr>
              <p14:xfrm>
                <a:off x="872934" y="4157254"/>
                <a:ext cx="385560" cy="19404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2B72D58-3A95-4550-89CA-F3A8575FD91C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64294" y="4148254"/>
                  <a:ext cx="40320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E810103-86BF-56A1-F6BA-1049ED494FAF}"/>
                    </a:ext>
                  </a:extLst>
                </p14:cNvPr>
                <p14:cNvContentPartPr/>
                <p14:nvPr/>
              </p14:nvContentPartPr>
              <p14:xfrm>
                <a:off x="1324374" y="4157614"/>
                <a:ext cx="27360" cy="13608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E810103-86BF-56A1-F6BA-1049ED494FA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315734" y="4148974"/>
                  <a:ext cx="4500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4FEF77A-9A25-C23D-37A5-09AD0EC62C08}"/>
                    </a:ext>
                  </a:extLst>
                </p14:cNvPr>
                <p14:cNvContentPartPr/>
                <p14:nvPr/>
              </p14:nvContentPartPr>
              <p14:xfrm>
                <a:off x="1389174" y="4173814"/>
                <a:ext cx="109800" cy="15372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4FEF77A-9A25-C23D-37A5-09AD0EC62C0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380534" y="4165174"/>
                  <a:ext cx="127440" cy="17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F2FCD4B-3717-E35B-6F42-D32BA1800482}"/>
              </a:ext>
            </a:extLst>
          </p:cNvPr>
          <p:cNvGrpSpPr/>
          <p:nvPr/>
        </p:nvGrpSpPr>
        <p:grpSpPr>
          <a:xfrm>
            <a:off x="1799214" y="4178429"/>
            <a:ext cx="355320" cy="317160"/>
            <a:chOff x="1830534" y="4018294"/>
            <a:chExt cx="355320" cy="317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C9C785A-8001-3678-C262-74DAC521CD45}"/>
                    </a:ext>
                  </a:extLst>
                </p14:cNvPr>
                <p14:cNvContentPartPr/>
                <p14:nvPr/>
              </p14:nvContentPartPr>
              <p14:xfrm>
                <a:off x="1830534" y="4018294"/>
                <a:ext cx="154440" cy="16740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C9C785A-8001-3678-C262-74DAC521CD4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821894" y="4009294"/>
                  <a:ext cx="17208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B7C742C-3D9C-64FC-6854-A28CD086C0DB}"/>
                    </a:ext>
                  </a:extLst>
                </p14:cNvPr>
                <p14:cNvContentPartPr/>
                <p14:nvPr/>
              </p14:nvContentPartPr>
              <p14:xfrm>
                <a:off x="2004774" y="4063654"/>
                <a:ext cx="32760" cy="27180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B7C742C-3D9C-64FC-6854-A28CD086C0D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996134" y="4054654"/>
                  <a:ext cx="5040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C3FADA0-799E-BC40-FBA5-554359B06867}"/>
                    </a:ext>
                  </a:extLst>
                </p14:cNvPr>
                <p14:cNvContentPartPr/>
                <p14:nvPr/>
              </p14:nvContentPartPr>
              <p14:xfrm>
                <a:off x="2168934" y="4087774"/>
                <a:ext cx="16200" cy="1908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C3FADA0-799E-BC40-FBA5-554359B0686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160294" y="4079134"/>
                  <a:ext cx="3384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0134FE0-039C-EFD0-CC31-BDCF8DCAAD9B}"/>
                    </a:ext>
                  </a:extLst>
                </p14:cNvPr>
                <p14:cNvContentPartPr/>
                <p14:nvPr/>
              </p14:nvContentPartPr>
              <p14:xfrm>
                <a:off x="2185494" y="4206934"/>
                <a:ext cx="360" cy="36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0134FE0-039C-EFD0-CC31-BDCF8DCAAD9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176494" y="419793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86827F4-7FB4-C502-5634-8C533B266A9B}"/>
                  </a:ext>
                </a:extLst>
              </p14:cNvPr>
              <p14:cNvContentPartPr/>
              <p14:nvPr/>
            </p14:nvContentPartPr>
            <p14:xfrm>
              <a:off x="1181454" y="4734694"/>
              <a:ext cx="28080" cy="338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86827F4-7FB4-C502-5634-8C533B266A9B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172454" y="4726054"/>
                <a:ext cx="4572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566D61B4-8E5D-CCBB-2044-8C166F8EBC3F}"/>
                  </a:ext>
                </a:extLst>
              </p14:cNvPr>
              <p14:cNvContentPartPr/>
              <p14:nvPr/>
            </p14:nvContentPartPr>
            <p14:xfrm>
              <a:off x="1518414" y="4746934"/>
              <a:ext cx="50040" cy="2628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566D61B4-8E5D-CCBB-2044-8C166F8EBC3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509774" y="4738294"/>
                <a:ext cx="67680" cy="4392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4ED79265-871C-10D5-955F-B4AFCB7506D8}"/>
              </a:ext>
            </a:extLst>
          </p:cNvPr>
          <p:cNvGrpSpPr/>
          <p:nvPr/>
        </p:nvGrpSpPr>
        <p:grpSpPr>
          <a:xfrm>
            <a:off x="889494" y="4711294"/>
            <a:ext cx="66240" cy="36000"/>
            <a:chOff x="889494" y="4711294"/>
            <a:chExt cx="66240" cy="36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9A53FEC-A77B-B67A-6CB0-D814F9731A55}"/>
                    </a:ext>
                  </a:extLst>
                </p14:cNvPr>
                <p14:cNvContentPartPr/>
                <p14:nvPr/>
              </p14:nvContentPartPr>
              <p14:xfrm>
                <a:off x="893454" y="4711294"/>
                <a:ext cx="62280" cy="2088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9A53FEC-A77B-B67A-6CB0-D814F9731A5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84814" y="4702294"/>
                  <a:ext cx="799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7E3FEFB8-D37E-203C-8762-3DF657DDC8CA}"/>
                    </a:ext>
                  </a:extLst>
                </p14:cNvPr>
                <p14:cNvContentPartPr/>
                <p14:nvPr/>
              </p14:nvContentPartPr>
              <p14:xfrm>
                <a:off x="889494" y="4719574"/>
                <a:ext cx="62640" cy="2772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7E3FEFB8-D37E-203C-8762-3DF657DDC8C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80854" y="4710574"/>
                  <a:ext cx="80280" cy="4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5710604-E7D3-71BC-3600-456319162B0B}"/>
              </a:ext>
            </a:extLst>
          </p:cNvPr>
          <p:cNvGrpSpPr/>
          <p:nvPr/>
        </p:nvGrpSpPr>
        <p:grpSpPr>
          <a:xfrm>
            <a:off x="352374" y="5219614"/>
            <a:ext cx="1281960" cy="345960"/>
            <a:chOff x="352374" y="5219614"/>
            <a:chExt cx="1281960" cy="345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7D3EC5EE-0075-11A5-8EB5-DC663B2972BC}"/>
                    </a:ext>
                  </a:extLst>
                </p14:cNvPr>
                <p14:cNvContentPartPr/>
                <p14:nvPr/>
              </p14:nvContentPartPr>
              <p14:xfrm>
                <a:off x="352374" y="5264254"/>
                <a:ext cx="290160" cy="30132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7D3EC5EE-0075-11A5-8EB5-DC663B2972B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43374" y="5255614"/>
                  <a:ext cx="30780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7CF6A9F-019B-E7AF-0A40-5238A8A49BE9}"/>
                    </a:ext>
                  </a:extLst>
                </p14:cNvPr>
                <p14:cNvContentPartPr/>
                <p14:nvPr/>
              </p14:nvContentPartPr>
              <p14:xfrm>
                <a:off x="795174" y="5347414"/>
                <a:ext cx="275040" cy="18972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7CF6A9F-019B-E7AF-0A40-5238A8A49BE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86534" y="5338414"/>
                  <a:ext cx="29268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8AA3F72-7806-D753-5FDA-2C1DBC7A577E}"/>
                    </a:ext>
                  </a:extLst>
                </p14:cNvPr>
                <p14:cNvContentPartPr/>
                <p14:nvPr/>
              </p14:nvContentPartPr>
              <p14:xfrm>
                <a:off x="1151934" y="5330494"/>
                <a:ext cx="136080" cy="16524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8AA3F72-7806-D753-5FDA-2C1DBC7A577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43294" y="5321494"/>
                  <a:ext cx="15372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912AD05-80A0-412A-D160-BB3FC22C2302}"/>
                    </a:ext>
                  </a:extLst>
                </p14:cNvPr>
                <p14:cNvContentPartPr/>
                <p14:nvPr/>
              </p14:nvContentPartPr>
              <p14:xfrm>
                <a:off x="1418694" y="5219614"/>
                <a:ext cx="25560" cy="27252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912AD05-80A0-412A-D160-BB3FC22C230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409694" y="5210974"/>
                  <a:ext cx="4320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72B8C2A-9DA5-8B84-62C8-AFCF2DD7B810}"/>
                    </a:ext>
                  </a:extLst>
                </p14:cNvPr>
                <p14:cNvContentPartPr/>
                <p14:nvPr/>
              </p14:nvContentPartPr>
              <p14:xfrm>
                <a:off x="1425534" y="5358934"/>
                <a:ext cx="208800" cy="14832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72B8C2A-9DA5-8B84-62C8-AFCF2DD7B81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416534" y="5350294"/>
                  <a:ext cx="226440" cy="165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ED49FE5-84F0-0613-D736-BEE518EACF95}"/>
                  </a:ext>
                </a:extLst>
              </p14:cNvPr>
              <p14:cNvContentPartPr/>
              <p14:nvPr/>
            </p14:nvContentPartPr>
            <p14:xfrm>
              <a:off x="2536806" y="5319897"/>
              <a:ext cx="18720" cy="288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ED49FE5-84F0-0613-D736-BEE518EACF95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527806" y="5311257"/>
                <a:ext cx="36360" cy="20520"/>
              </a:xfrm>
              <a:prstGeom prst="rect">
                <a:avLst/>
              </a:prstGeom>
            </p:spPr>
          </p:pic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ECBBFB77-553B-CE61-3A79-307A57640200}"/>
              </a:ext>
            </a:extLst>
          </p:cNvPr>
          <p:cNvSpPr txBox="1"/>
          <p:nvPr/>
        </p:nvSpPr>
        <p:spPr>
          <a:xfrm>
            <a:off x="2451929" y="1832121"/>
            <a:ext cx="9528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GB" sz="2400" b="1" dirty="0">
                <a:solidFill>
                  <a:srgbClr val="FF3399"/>
                </a:solidFill>
              </a:rPr>
              <a:t>Embodied Practice</a:t>
            </a:r>
            <a:r>
              <a:rPr lang="en-GB" sz="2400" b="1" dirty="0"/>
              <a:t>	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4713F43-AAC8-6799-19E7-B848A647C5E4}"/>
              </a:ext>
            </a:extLst>
          </p:cNvPr>
          <p:cNvSpPr txBox="1"/>
          <p:nvPr/>
        </p:nvSpPr>
        <p:spPr>
          <a:xfrm>
            <a:off x="2384934" y="2612781"/>
            <a:ext cx="9528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GB" sz="2400" b="1" dirty="0">
                <a:solidFill>
                  <a:srgbClr val="FF3399"/>
                </a:solidFill>
              </a:rPr>
              <a:t>Our place &amp; Context</a:t>
            </a:r>
            <a:endParaRPr lang="en-GB" sz="2400" b="1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E2B3160-ED1D-E322-8A54-A31068CC4EAD}"/>
              </a:ext>
            </a:extLst>
          </p:cNvPr>
          <p:cNvSpPr txBox="1"/>
          <p:nvPr/>
        </p:nvSpPr>
        <p:spPr>
          <a:xfrm>
            <a:off x="2413656" y="3429165"/>
            <a:ext cx="9528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GB" sz="2400" b="1" dirty="0">
                <a:solidFill>
                  <a:srgbClr val="FF3399"/>
                </a:solidFill>
              </a:rPr>
              <a:t>Lean &amp; Be leaned on</a:t>
            </a:r>
            <a:endParaRPr lang="en-GB" sz="2400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4020E8C-A71B-AD71-99A4-0ACFAE53A3AD}"/>
              </a:ext>
            </a:extLst>
          </p:cNvPr>
          <p:cNvSpPr txBox="1"/>
          <p:nvPr/>
        </p:nvSpPr>
        <p:spPr>
          <a:xfrm>
            <a:off x="2245254" y="4162881"/>
            <a:ext cx="9528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2400" b="1" dirty="0">
                <a:solidFill>
                  <a:srgbClr val="FF3399"/>
                </a:solidFill>
              </a:rPr>
              <a:t>listening in effective interviewing</a:t>
            </a:r>
            <a:endParaRPr lang="en-GB" sz="2400" b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29EBF548-F661-D8E1-1C65-6C25E8F9DA50}"/>
                  </a:ext>
                </a:extLst>
              </p14:cNvPr>
              <p14:cNvContentPartPr/>
              <p14:nvPr/>
            </p14:nvContentPartPr>
            <p14:xfrm>
              <a:off x="1852494" y="5171550"/>
              <a:ext cx="26280" cy="38988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29EBF548-F661-D8E1-1C65-6C25E8F9DA50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843494" y="5162550"/>
                <a:ext cx="43920" cy="40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5458C900-628E-8F07-1DF3-172CF59A2882}"/>
                  </a:ext>
                </a:extLst>
              </p14:cNvPr>
              <p14:cNvContentPartPr/>
              <p14:nvPr/>
            </p14:nvContentPartPr>
            <p14:xfrm>
              <a:off x="2074254" y="5215470"/>
              <a:ext cx="230400" cy="42012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5458C900-628E-8F07-1DF3-172CF59A288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065614" y="5206830"/>
                <a:ext cx="248040" cy="437760"/>
              </a:xfrm>
              <a:prstGeom prst="rect">
                <a:avLst/>
              </a:prstGeom>
            </p:spPr>
          </p:pic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8F887E74-89D3-ECD8-31E6-244A8981D14B}"/>
              </a:ext>
            </a:extLst>
          </p:cNvPr>
          <p:cNvSpPr txBox="1"/>
          <p:nvPr/>
        </p:nvSpPr>
        <p:spPr>
          <a:xfrm>
            <a:off x="2700488" y="5166633"/>
            <a:ext cx="9528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2400" b="1" dirty="0">
                <a:solidFill>
                  <a:srgbClr val="FF3399"/>
                </a:solidFill>
              </a:rPr>
              <a:t>Positionality &amp; the Map</a:t>
            </a:r>
            <a:endParaRPr lang="en-GB" sz="2400" b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6CC6B47F-611A-016C-D108-0EDE9C90D3BA}"/>
                  </a:ext>
                </a:extLst>
              </p14:cNvPr>
              <p14:cNvContentPartPr/>
              <p14:nvPr/>
            </p14:nvContentPartPr>
            <p14:xfrm>
              <a:off x="2536806" y="5442274"/>
              <a:ext cx="18720" cy="288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6CC6B47F-611A-016C-D108-0EDE9C90D3BA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527806" y="5433634"/>
                <a:ext cx="36360" cy="2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0A942A3-52E5-D4E7-1D82-E8EAF6C82177}"/>
              </a:ext>
            </a:extLst>
          </p:cNvPr>
          <p:cNvGrpSpPr/>
          <p:nvPr/>
        </p:nvGrpSpPr>
        <p:grpSpPr>
          <a:xfrm>
            <a:off x="8609906" y="3525112"/>
            <a:ext cx="2484000" cy="1935720"/>
            <a:chOff x="8609906" y="3525112"/>
            <a:chExt cx="2484000" cy="1935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3391ACD3-03AE-2F09-04E2-F46CC506CA73}"/>
                    </a:ext>
                  </a:extLst>
                </p14:cNvPr>
                <p14:cNvContentPartPr/>
                <p14:nvPr/>
              </p14:nvContentPartPr>
              <p14:xfrm>
                <a:off x="8937146" y="3642832"/>
                <a:ext cx="1822680" cy="129420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3391ACD3-03AE-2F09-04E2-F46CC506CA7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928506" y="3633832"/>
                  <a:ext cx="1840320" cy="13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0063E7D6-4D9C-E898-3803-A96B8D79EEDB}"/>
                    </a:ext>
                  </a:extLst>
                </p14:cNvPr>
                <p14:cNvContentPartPr/>
                <p14:nvPr/>
              </p14:nvContentPartPr>
              <p14:xfrm>
                <a:off x="8859026" y="3646432"/>
                <a:ext cx="139680" cy="22104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0063E7D6-4D9C-E898-3803-A96B8D79EED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8850026" y="3637792"/>
                  <a:ext cx="15732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441922E2-6D44-4739-8DCF-6018A7E519C5}"/>
                    </a:ext>
                  </a:extLst>
                </p14:cNvPr>
                <p14:cNvContentPartPr/>
                <p14:nvPr/>
              </p14:nvContentPartPr>
              <p14:xfrm>
                <a:off x="8973506" y="3610792"/>
                <a:ext cx="162720" cy="22896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441922E2-6D44-4739-8DCF-6018A7E519C5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964866" y="3602152"/>
                  <a:ext cx="18036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D38988F7-2F04-E370-D218-AAB0CDE7EA9A}"/>
                    </a:ext>
                  </a:extLst>
                </p14:cNvPr>
                <p14:cNvContentPartPr/>
                <p14:nvPr/>
              </p14:nvContentPartPr>
              <p14:xfrm>
                <a:off x="10347986" y="3525112"/>
                <a:ext cx="105120" cy="21168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D38988F7-2F04-E370-D218-AAB0CDE7EA9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339346" y="3516112"/>
                  <a:ext cx="12276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7F22EEB-62FE-02AA-8BB0-4CB24EB80BD0}"/>
                    </a:ext>
                  </a:extLst>
                </p14:cNvPr>
                <p14:cNvContentPartPr/>
                <p14:nvPr/>
              </p14:nvContentPartPr>
              <p14:xfrm>
                <a:off x="10490546" y="3534112"/>
                <a:ext cx="154440" cy="22356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7F22EEB-62FE-02AA-8BB0-4CB24EB80BD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0481906" y="3525472"/>
                  <a:ext cx="17208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63FB914B-46F5-95E2-0FF1-E8236A0D1937}"/>
                    </a:ext>
                  </a:extLst>
                </p14:cNvPr>
                <p14:cNvContentPartPr/>
                <p14:nvPr/>
              </p14:nvContentPartPr>
              <p14:xfrm>
                <a:off x="10677386" y="4652992"/>
                <a:ext cx="188640" cy="13392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63FB914B-46F5-95E2-0FF1-E8236A0D1937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0668746" y="4643992"/>
                  <a:ext cx="20628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215A6BA-50D2-4F38-32FC-55BC34C335DE}"/>
                    </a:ext>
                  </a:extLst>
                </p14:cNvPr>
                <p14:cNvContentPartPr/>
                <p14:nvPr/>
              </p14:nvContentPartPr>
              <p14:xfrm>
                <a:off x="10724906" y="4818232"/>
                <a:ext cx="141120" cy="25920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215A6BA-50D2-4F38-32FC-55BC34C335DE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0716266" y="4809232"/>
                  <a:ext cx="15876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F2104347-B0EF-822C-322F-F9B7386CD0E7}"/>
                    </a:ext>
                  </a:extLst>
                </p14:cNvPr>
                <p14:cNvContentPartPr/>
                <p14:nvPr/>
              </p14:nvContentPartPr>
              <p14:xfrm>
                <a:off x="8781986" y="4740112"/>
                <a:ext cx="208440" cy="13824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F2104347-B0EF-822C-322F-F9B7386CD0E7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773346" y="4731472"/>
                  <a:ext cx="22608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0BA37F72-FB58-4FF0-D677-DD8FC4965FD4}"/>
                    </a:ext>
                  </a:extLst>
                </p14:cNvPr>
                <p14:cNvContentPartPr/>
                <p14:nvPr/>
              </p14:nvContentPartPr>
              <p14:xfrm>
                <a:off x="8842466" y="4765312"/>
                <a:ext cx="224640" cy="15480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0BA37F72-FB58-4FF0-D677-DD8FC4965FD4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833826" y="4756312"/>
                  <a:ext cx="24228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FE122A29-3873-CABC-1C16-0508392E1EDD}"/>
                    </a:ext>
                  </a:extLst>
                </p14:cNvPr>
                <p14:cNvContentPartPr/>
                <p14:nvPr/>
              </p14:nvContentPartPr>
              <p14:xfrm>
                <a:off x="8609906" y="5030632"/>
                <a:ext cx="2484000" cy="43020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FE122A29-3873-CABC-1C16-0508392E1EDD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601266" y="5021992"/>
                  <a:ext cx="2501640" cy="44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6D81E576-D4A5-2C4B-36C0-FC4A77B1D1D0}"/>
                    </a:ext>
                  </a:extLst>
                </p14:cNvPr>
                <p14:cNvContentPartPr/>
                <p14:nvPr/>
              </p14:nvContentPartPr>
              <p14:xfrm>
                <a:off x="9178346" y="4169512"/>
                <a:ext cx="130320" cy="49572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6D81E576-D4A5-2C4B-36C0-FC4A77B1D1D0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169346" y="4160512"/>
                  <a:ext cx="147960" cy="51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0BB420BF-4760-75CC-0019-14E376921EEA}"/>
                    </a:ext>
                  </a:extLst>
                </p14:cNvPr>
                <p14:cNvContentPartPr/>
                <p14:nvPr/>
              </p14:nvContentPartPr>
              <p14:xfrm>
                <a:off x="9447266" y="4178512"/>
                <a:ext cx="185040" cy="41904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0BB420BF-4760-75CC-0019-14E376921EEA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9438266" y="4169872"/>
                  <a:ext cx="202680" cy="43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6749E091-ACE3-011A-0282-6F8B839C6083}"/>
                    </a:ext>
                  </a:extLst>
                </p14:cNvPr>
                <p14:cNvContentPartPr/>
                <p14:nvPr/>
              </p14:nvContentPartPr>
              <p14:xfrm>
                <a:off x="9365186" y="4267432"/>
                <a:ext cx="270720" cy="19836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6749E091-ACE3-011A-0282-6F8B839C6083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9356546" y="4258432"/>
                  <a:ext cx="28836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08E30109-9CE7-1A88-4432-A9954F749D49}"/>
                    </a:ext>
                  </a:extLst>
                </p14:cNvPr>
                <p14:cNvContentPartPr/>
                <p14:nvPr/>
              </p14:nvContentPartPr>
              <p14:xfrm>
                <a:off x="9611066" y="3978352"/>
                <a:ext cx="275400" cy="19296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08E30109-9CE7-1A88-4432-A9954F749D49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9602066" y="3969352"/>
                  <a:ext cx="29304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EE7B0403-5E47-BA09-62BA-FACBB45A08B4}"/>
                    </a:ext>
                  </a:extLst>
                </p14:cNvPr>
                <p14:cNvContentPartPr/>
                <p14:nvPr/>
              </p14:nvContentPartPr>
              <p14:xfrm>
                <a:off x="9730586" y="4062592"/>
                <a:ext cx="139680" cy="36324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EE7B0403-5E47-BA09-62BA-FACBB45A08B4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9721586" y="4053592"/>
                  <a:ext cx="157320" cy="38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7F03DDBF-BAAD-D147-4F77-320B49DF1AA4}"/>
                    </a:ext>
                  </a:extLst>
                </p14:cNvPr>
                <p14:cNvContentPartPr/>
                <p14:nvPr/>
              </p14:nvContentPartPr>
              <p14:xfrm>
                <a:off x="9972866" y="3922552"/>
                <a:ext cx="277200" cy="39672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7F03DDBF-BAAD-D147-4F77-320B49DF1AA4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9964226" y="3913552"/>
                  <a:ext cx="29484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8A9A4843-4AC3-E657-4955-35BAE4AC42B0}"/>
                    </a:ext>
                  </a:extLst>
                </p14:cNvPr>
                <p14:cNvContentPartPr/>
                <p14:nvPr/>
              </p14:nvContentPartPr>
              <p14:xfrm>
                <a:off x="10197506" y="3948832"/>
                <a:ext cx="93600" cy="29412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8A9A4843-4AC3-E657-4955-35BAE4AC42B0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0188506" y="3940192"/>
                  <a:ext cx="11124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66DB7B45-59A0-BA95-1375-81BCF0C32570}"/>
                    </a:ext>
                  </a:extLst>
                </p14:cNvPr>
                <p14:cNvContentPartPr/>
                <p14:nvPr/>
              </p14:nvContentPartPr>
              <p14:xfrm>
                <a:off x="10205786" y="4076992"/>
                <a:ext cx="223200" cy="6768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66DB7B45-59A0-BA95-1375-81BCF0C32570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0196786" y="4068352"/>
                  <a:ext cx="24084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9C5093C7-7D53-8E75-15B5-4A0CEBA3DABF}"/>
                    </a:ext>
                  </a:extLst>
                </p14:cNvPr>
                <p14:cNvContentPartPr/>
                <p14:nvPr/>
              </p14:nvContentPartPr>
              <p14:xfrm>
                <a:off x="10390826" y="3914632"/>
                <a:ext cx="121680" cy="43740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9C5093C7-7D53-8E75-15B5-4A0CEBA3DABF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0381826" y="3905992"/>
                  <a:ext cx="139320" cy="45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2AF0F1A8-2852-74CA-3CE8-CE999DE0F7CD}"/>
              </a:ext>
            </a:extLst>
          </p:cNvPr>
          <p:cNvGrpSpPr/>
          <p:nvPr/>
        </p:nvGrpSpPr>
        <p:grpSpPr>
          <a:xfrm>
            <a:off x="8780186" y="5117392"/>
            <a:ext cx="2001960" cy="308520"/>
            <a:chOff x="8780186" y="5117392"/>
            <a:chExt cx="2001960" cy="308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0DD41289-5DCE-CBC8-9AA0-787E34892AD5}"/>
                    </a:ext>
                  </a:extLst>
                </p14:cNvPr>
                <p14:cNvContentPartPr/>
                <p14:nvPr/>
              </p14:nvContentPartPr>
              <p14:xfrm>
                <a:off x="8780186" y="5195872"/>
                <a:ext cx="165960" cy="18972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0DD41289-5DCE-CBC8-9AA0-787E34892AD5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8771546" y="5186872"/>
                  <a:ext cx="18360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C6DC638A-2CDE-A123-3744-B77C2FEA3086}"/>
                    </a:ext>
                  </a:extLst>
                </p14:cNvPr>
                <p14:cNvContentPartPr/>
                <p14:nvPr/>
              </p14:nvContentPartPr>
              <p14:xfrm>
                <a:off x="9032546" y="5195152"/>
                <a:ext cx="212040" cy="23076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C6DC638A-2CDE-A123-3744-B77C2FEA3086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9023906" y="5186512"/>
                  <a:ext cx="22968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8A45F4DB-73E4-B987-C445-026A58B55C9E}"/>
                    </a:ext>
                  </a:extLst>
                </p14:cNvPr>
                <p14:cNvContentPartPr/>
                <p14:nvPr/>
              </p14:nvContentPartPr>
              <p14:xfrm>
                <a:off x="9037586" y="5240872"/>
                <a:ext cx="228240" cy="7020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8A45F4DB-73E4-B987-C445-026A58B55C9E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9028586" y="5231872"/>
                  <a:ext cx="24588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384B7A0A-44C7-B165-367D-7684A23666B7}"/>
                    </a:ext>
                  </a:extLst>
                </p14:cNvPr>
                <p14:cNvContentPartPr/>
                <p14:nvPr/>
              </p14:nvContentPartPr>
              <p14:xfrm>
                <a:off x="9357626" y="5178232"/>
                <a:ext cx="131400" cy="22104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384B7A0A-44C7-B165-367D-7684A23666B7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9348626" y="5169592"/>
                  <a:ext cx="14904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57AD16CD-831B-0DF6-EFF8-FFF014722DC0}"/>
                    </a:ext>
                  </a:extLst>
                </p14:cNvPr>
                <p14:cNvContentPartPr/>
                <p14:nvPr/>
              </p14:nvContentPartPr>
              <p14:xfrm>
                <a:off x="9612506" y="5136472"/>
                <a:ext cx="223200" cy="5040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57AD16CD-831B-0DF6-EFF8-FFF014722DC0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9603866" y="5127472"/>
                  <a:ext cx="24084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C14501BE-4AA7-49B9-66EF-E5885CCA1B71}"/>
                    </a:ext>
                  </a:extLst>
                </p14:cNvPr>
                <p14:cNvContentPartPr/>
                <p14:nvPr/>
              </p14:nvContentPartPr>
              <p14:xfrm>
                <a:off x="9733826" y="5168152"/>
                <a:ext cx="12240" cy="18360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C14501BE-4AA7-49B9-66EF-E5885CCA1B71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9724826" y="5159152"/>
                  <a:ext cx="298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F8F789C1-E59B-B235-18B9-79D13C1E9717}"/>
                    </a:ext>
                  </a:extLst>
                </p14:cNvPr>
                <p14:cNvContentPartPr/>
                <p14:nvPr/>
              </p14:nvContentPartPr>
              <p14:xfrm>
                <a:off x="9972866" y="5138992"/>
                <a:ext cx="26640" cy="20124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F8F789C1-E59B-B235-18B9-79D13C1E9717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9964226" y="5130352"/>
                  <a:ext cx="4428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CE47EC36-2D48-08D9-B096-863DA8E23AFD}"/>
                    </a:ext>
                  </a:extLst>
                </p14:cNvPr>
                <p14:cNvContentPartPr/>
                <p14:nvPr/>
              </p14:nvContentPartPr>
              <p14:xfrm>
                <a:off x="10182746" y="5117392"/>
                <a:ext cx="146520" cy="17784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E47EC36-2D48-08D9-B096-863DA8E23AFD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0173746" y="5108752"/>
                  <a:ext cx="16416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F1E631EE-F775-0836-71E4-7421FD8ECF1B}"/>
                    </a:ext>
                  </a:extLst>
                </p14:cNvPr>
                <p14:cNvContentPartPr/>
                <p14:nvPr/>
              </p14:nvContentPartPr>
              <p14:xfrm>
                <a:off x="10483706" y="5125672"/>
                <a:ext cx="298440" cy="22212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F1E631EE-F775-0836-71E4-7421FD8ECF1B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0475066" y="5117032"/>
                  <a:ext cx="316080" cy="23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BA89E1C9-B41A-C6D1-D5D7-B4477ABCBF3F}"/>
              </a:ext>
            </a:extLst>
          </p:cNvPr>
          <p:cNvGrpSpPr/>
          <p:nvPr/>
        </p:nvGrpSpPr>
        <p:grpSpPr>
          <a:xfrm>
            <a:off x="5736534" y="3254374"/>
            <a:ext cx="1108440" cy="651240"/>
            <a:chOff x="5736534" y="3254374"/>
            <a:chExt cx="1108440" cy="651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8815D590-066C-E1BA-189E-E00F91F4834C}"/>
                    </a:ext>
                  </a:extLst>
                </p14:cNvPr>
                <p14:cNvContentPartPr/>
                <p14:nvPr/>
              </p14:nvContentPartPr>
              <p14:xfrm>
                <a:off x="5736534" y="3295774"/>
                <a:ext cx="158760" cy="60984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8815D590-066C-E1BA-189E-E00F91F4834C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727534" y="3287134"/>
                  <a:ext cx="176400" cy="62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9248459F-A9EC-FE05-7941-A9C02676713E}"/>
                    </a:ext>
                  </a:extLst>
                </p14:cNvPr>
                <p14:cNvContentPartPr/>
                <p14:nvPr/>
              </p14:nvContentPartPr>
              <p14:xfrm>
                <a:off x="5917254" y="3404494"/>
                <a:ext cx="4320" cy="28980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9248459F-A9EC-FE05-7941-A9C02676713E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908254" y="3395854"/>
                  <a:ext cx="2196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2FC6D200-4600-FF81-7318-DD2C76E2D811}"/>
                    </a:ext>
                  </a:extLst>
                </p14:cNvPr>
                <p14:cNvContentPartPr/>
                <p14:nvPr/>
              </p14:nvContentPartPr>
              <p14:xfrm>
                <a:off x="6022734" y="3436894"/>
                <a:ext cx="91800" cy="28692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2FC6D200-4600-FF81-7318-DD2C76E2D811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014094" y="3427894"/>
                  <a:ext cx="10944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9EB587A6-B05F-0BE3-D97E-32A5CA63C9B1}"/>
                    </a:ext>
                  </a:extLst>
                </p14:cNvPr>
                <p14:cNvContentPartPr/>
                <p14:nvPr/>
              </p14:nvContentPartPr>
              <p14:xfrm>
                <a:off x="5974494" y="3532654"/>
                <a:ext cx="164520" cy="7128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9EB587A6-B05F-0BE3-D97E-32A5CA63C9B1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5965494" y="3523654"/>
                  <a:ext cx="18216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1CFD5303-0938-48EA-B1FD-67ABB7492850}"/>
                    </a:ext>
                  </a:extLst>
                </p14:cNvPr>
                <p14:cNvContentPartPr/>
                <p14:nvPr/>
              </p14:nvContentPartPr>
              <p14:xfrm>
                <a:off x="6146934" y="3415294"/>
                <a:ext cx="271440" cy="29412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1CFD5303-0938-48EA-B1FD-67ABB7492850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138294" y="3406654"/>
                  <a:ext cx="28908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9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3B91B38-4D60-3F32-CF9D-ED632DE1BC05}"/>
                    </a:ext>
                  </a:extLst>
                </p14:cNvPr>
                <p14:cNvContentPartPr/>
                <p14:nvPr/>
              </p14:nvContentPartPr>
              <p14:xfrm>
                <a:off x="6464814" y="3445174"/>
                <a:ext cx="212760" cy="27288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3B91B38-4D60-3F32-CF9D-ED632DE1BC05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6455814" y="3436174"/>
                  <a:ext cx="23040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1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39117991-335E-090A-2026-8A8D78AEA77E}"/>
                    </a:ext>
                  </a:extLst>
                </p14:cNvPr>
                <p14:cNvContentPartPr/>
                <p14:nvPr/>
              </p14:nvContentPartPr>
              <p14:xfrm>
                <a:off x="6682254" y="3254374"/>
                <a:ext cx="162720" cy="60012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39117991-335E-090A-2026-8A8D78AEA77E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6673254" y="3245374"/>
                  <a:ext cx="180360" cy="617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3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F086E8CC-EF02-5ABA-9E9E-D83D1693BAA3}"/>
                  </a:ext>
                </a:extLst>
              </p14:cNvPr>
              <p14:cNvContentPartPr/>
              <p14:nvPr/>
            </p14:nvContentPartPr>
            <p14:xfrm>
              <a:off x="6932454" y="3021814"/>
              <a:ext cx="933120" cy="2847960"/>
            </p14:xfrm>
          </p:contentPart>
        </mc:Choice>
        <mc:Fallback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F086E8CC-EF02-5ABA-9E9E-D83D1693BAA3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6923814" y="3012814"/>
                <a:ext cx="950760" cy="286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6302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F4548-36D2-4357-1832-7B89D719F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47234" y="-667064"/>
            <a:ext cx="6843234" cy="2334637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3399"/>
                </a:solidFill>
              </a:rPr>
              <a:t>Step.02: </a:t>
            </a:r>
            <a:r>
              <a:rPr lang="en-US" sz="4400" b="1" dirty="0"/>
              <a:t>Storyboarding</a:t>
            </a:r>
            <a:endParaRPr lang="en-GB" sz="4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366012-9E09-EDA7-C44D-6C3AE8F37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348" y="1794473"/>
            <a:ext cx="4636800" cy="1655762"/>
          </a:xfrm>
        </p:spPr>
        <p:txBody>
          <a:bodyPr/>
          <a:lstStyle/>
          <a:p>
            <a:r>
              <a:rPr lang="en-US" dirty="0"/>
              <a:t>Creating a draft storyboard, attempting to tell the story of my experience.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BCA22E1-0031-42B9-A559-AE9AE7F6B38E}"/>
              </a:ext>
            </a:extLst>
          </p:cNvPr>
          <p:cNvSpPr txBox="1">
            <a:spLocks/>
          </p:cNvSpPr>
          <p:nvPr/>
        </p:nvSpPr>
        <p:spPr>
          <a:xfrm>
            <a:off x="6565254" y="148107"/>
            <a:ext cx="46368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3399">
                    <a:alpha val="60000"/>
                  </a:srgbClr>
                </a:solidFill>
              </a:rPr>
              <a:t>Ideas for layout</a:t>
            </a:r>
            <a:endParaRPr lang="en-GB" sz="2800" dirty="0">
              <a:solidFill>
                <a:srgbClr val="FF3399">
                  <a:alpha val="60000"/>
                </a:srgbClr>
              </a:solidFill>
            </a:endParaRPr>
          </a:p>
        </p:txBody>
      </p:sp>
      <p:pic>
        <p:nvPicPr>
          <p:cNvPr id="7" name="Picture 6" descr="A computer screen shot of a keyboard&#10;&#10;Description automatically generated">
            <a:extLst>
              <a:ext uri="{FF2B5EF4-FFF2-40B4-BE49-F238E27FC236}">
                <a16:creationId xmlns:a16="http://schemas.microsoft.com/office/drawing/2014/main" id="{E08C17FE-CA54-C1B6-831D-3766B6F80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665" y="790642"/>
            <a:ext cx="4650901" cy="348817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D7ECDB7-F24A-B445-25A3-2F1E62396D07}"/>
                  </a:ext>
                </a:extLst>
              </p14:cNvPr>
              <p14:cNvContentPartPr/>
              <p14:nvPr/>
            </p14:nvContentPartPr>
            <p14:xfrm>
              <a:off x="529305" y="1667573"/>
              <a:ext cx="4397040" cy="896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D7ECDB7-F24A-B445-25A3-2F1E62396D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0665" y="1658933"/>
                <a:ext cx="441468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6C8464D-A3C9-7EC5-FB73-998EAF2ABB90}"/>
                  </a:ext>
                </a:extLst>
              </p14:cNvPr>
              <p14:cNvContentPartPr/>
              <p14:nvPr/>
            </p14:nvContentPartPr>
            <p14:xfrm>
              <a:off x="7491894" y="750214"/>
              <a:ext cx="2878200" cy="950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6C8464D-A3C9-7EC5-FB73-998EAF2ABB9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82894" y="741574"/>
                <a:ext cx="2895840" cy="11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216BEF16-F680-8EDF-D343-2FB74EFA4AA3}"/>
              </a:ext>
            </a:extLst>
          </p:cNvPr>
          <p:cNvGrpSpPr/>
          <p:nvPr/>
        </p:nvGrpSpPr>
        <p:grpSpPr>
          <a:xfrm>
            <a:off x="7372374" y="3983374"/>
            <a:ext cx="2158560" cy="768960"/>
            <a:chOff x="7372374" y="3983374"/>
            <a:chExt cx="2158560" cy="768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11DC6D1-FB7A-F81D-4BF8-19702D5BF99A}"/>
                    </a:ext>
                  </a:extLst>
                </p14:cNvPr>
                <p14:cNvContentPartPr/>
                <p14:nvPr/>
              </p14:nvContentPartPr>
              <p14:xfrm>
                <a:off x="7447614" y="3983374"/>
                <a:ext cx="193320" cy="44424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11DC6D1-FB7A-F81D-4BF8-19702D5BF99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438614" y="3974734"/>
                  <a:ext cx="21096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0E10CE4-B706-0ED5-E74D-9BE77CCB903F}"/>
                    </a:ext>
                  </a:extLst>
                </p14:cNvPr>
                <p14:cNvContentPartPr/>
                <p14:nvPr/>
              </p14:nvContentPartPr>
              <p14:xfrm>
                <a:off x="7372374" y="4601854"/>
                <a:ext cx="107640" cy="15048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0E10CE4-B706-0ED5-E74D-9BE77CCB903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363734" y="4592854"/>
                  <a:ext cx="12528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966465E-43F1-BFB1-2464-1F52165B6EE8}"/>
                    </a:ext>
                  </a:extLst>
                </p14:cNvPr>
                <p14:cNvContentPartPr/>
                <p14:nvPr/>
              </p14:nvContentPartPr>
              <p14:xfrm>
                <a:off x="7454094" y="4531294"/>
                <a:ext cx="306000" cy="13068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966465E-43F1-BFB1-2464-1F52165B6EE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445094" y="4522294"/>
                  <a:ext cx="32364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6E51436-D44E-B116-9DFD-866A1CEB6FB3}"/>
                    </a:ext>
                  </a:extLst>
                </p14:cNvPr>
                <p14:cNvContentPartPr/>
                <p14:nvPr/>
              </p14:nvContentPartPr>
              <p14:xfrm>
                <a:off x="7752534" y="4590334"/>
                <a:ext cx="210960" cy="10656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6E51436-D44E-B116-9DFD-866A1CEB6FB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743894" y="4581694"/>
                  <a:ext cx="22860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7615D47-469B-3006-0DF1-1498C024D309}"/>
                    </a:ext>
                  </a:extLst>
                </p14:cNvPr>
                <p14:cNvContentPartPr/>
                <p14:nvPr/>
              </p14:nvContentPartPr>
              <p14:xfrm>
                <a:off x="7971774" y="4531654"/>
                <a:ext cx="235080" cy="11736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7615D47-469B-3006-0DF1-1498C024D30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963134" y="4523014"/>
                  <a:ext cx="25272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89220C2-7FCA-971F-98F7-4EEE03045CFA}"/>
                    </a:ext>
                  </a:extLst>
                </p14:cNvPr>
                <p14:cNvContentPartPr/>
                <p14:nvPr/>
              </p14:nvContentPartPr>
              <p14:xfrm>
                <a:off x="8196054" y="4539214"/>
                <a:ext cx="276480" cy="11268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89220C2-7FCA-971F-98F7-4EEE03045CF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187414" y="4530574"/>
                  <a:ext cx="29412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41C1BEA-93C0-71BC-97D2-91EC8C0E1143}"/>
                    </a:ext>
                  </a:extLst>
                </p14:cNvPr>
                <p14:cNvContentPartPr/>
                <p14:nvPr/>
              </p14:nvContentPartPr>
              <p14:xfrm>
                <a:off x="8513214" y="4373254"/>
                <a:ext cx="265320" cy="32616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41C1BEA-93C0-71BC-97D2-91EC8C0E114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504214" y="4364254"/>
                  <a:ext cx="28296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3821F60-01E2-1DA2-7D1D-090555D28552}"/>
                    </a:ext>
                  </a:extLst>
                </p14:cNvPr>
                <p14:cNvContentPartPr/>
                <p14:nvPr/>
              </p14:nvContentPartPr>
              <p14:xfrm>
                <a:off x="8679534" y="4487014"/>
                <a:ext cx="777240" cy="16992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3821F60-01E2-1DA2-7D1D-090555D2855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670894" y="4478014"/>
                  <a:ext cx="79488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69575F0-9070-8EFA-F4F5-4B623ECC4A8E}"/>
                    </a:ext>
                  </a:extLst>
                </p14:cNvPr>
                <p14:cNvContentPartPr/>
                <p14:nvPr/>
              </p14:nvContentPartPr>
              <p14:xfrm>
                <a:off x="9525534" y="4513654"/>
                <a:ext cx="5400" cy="183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69575F0-9070-8EFA-F4F5-4B623ECC4A8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516894" y="4505014"/>
                  <a:ext cx="2304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BE669BF-1A8F-B5B6-D41A-1EEAB6680731}"/>
              </a:ext>
            </a:extLst>
          </p:cNvPr>
          <p:cNvGrpSpPr/>
          <p:nvPr/>
        </p:nvGrpSpPr>
        <p:grpSpPr>
          <a:xfrm>
            <a:off x="9893454" y="3794374"/>
            <a:ext cx="1709280" cy="1303560"/>
            <a:chOff x="9893454" y="3794374"/>
            <a:chExt cx="1709280" cy="1303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45DAC8C-C7F5-2D6E-8847-1C4A2FC33AA6}"/>
                    </a:ext>
                  </a:extLst>
                </p14:cNvPr>
                <p14:cNvContentPartPr/>
                <p14:nvPr/>
              </p14:nvContentPartPr>
              <p14:xfrm>
                <a:off x="9893454" y="3794374"/>
                <a:ext cx="297000" cy="94896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45DAC8C-C7F5-2D6E-8847-1C4A2FC33AA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884454" y="3785374"/>
                  <a:ext cx="314640" cy="9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16311CAB-B216-ED57-6BFF-26237E976985}"/>
                    </a:ext>
                  </a:extLst>
                </p14:cNvPr>
                <p14:cNvContentPartPr/>
                <p14:nvPr/>
              </p14:nvContentPartPr>
              <p14:xfrm>
                <a:off x="10059054" y="4843774"/>
                <a:ext cx="259560" cy="25416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16311CAB-B216-ED57-6BFF-26237E97698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050054" y="4834774"/>
                  <a:ext cx="27720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E4A01F92-C2DA-95F8-B5ED-4402F0F8BFB0}"/>
                    </a:ext>
                  </a:extLst>
                </p14:cNvPr>
                <p14:cNvContentPartPr/>
                <p14:nvPr/>
              </p14:nvContentPartPr>
              <p14:xfrm>
                <a:off x="10345614" y="4737934"/>
                <a:ext cx="160920" cy="14940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E4A01F92-C2DA-95F8-B5ED-4402F0F8BFB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336974" y="4728934"/>
                  <a:ext cx="17856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346776DC-D072-920A-1688-AF1056702B28}"/>
                    </a:ext>
                  </a:extLst>
                </p14:cNvPr>
                <p14:cNvContentPartPr/>
                <p14:nvPr/>
              </p14:nvContentPartPr>
              <p14:xfrm>
                <a:off x="10509774" y="4620574"/>
                <a:ext cx="109080" cy="12420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346776DC-D072-920A-1688-AF1056702B2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500774" y="4611574"/>
                  <a:ext cx="1267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925BDCF4-281A-2D0C-92CD-BEEDD5855B69}"/>
                    </a:ext>
                  </a:extLst>
                </p14:cNvPr>
                <p14:cNvContentPartPr/>
                <p14:nvPr/>
              </p14:nvContentPartPr>
              <p14:xfrm>
                <a:off x="10658094" y="4520854"/>
                <a:ext cx="150480" cy="14688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925BDCF4-281A-2D0C-92CD-BEEDD5855B6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649454" y="4511854"/>
                  <a:ext cx="16812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C1D9EFC1-619F-A7E5-CB51-0A9C2E809BA4}"/>
                    </a:ext>
                  </a:extLst>
                </p14:cNvPr>
                <p14:cNvContentPartPr/>
                <p14:nvPr/>
              </p14:nvContentPartPr>
              <p14:xfrm>
                <a:off x="10797774" y="4399534"/>
                <a:ext cx="81720" cy="18612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C1D9EFC1-619F-A7E5-CB51-0A9C2E809BA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788774" y="4390894"/>
                  <a:ext cx="9936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C3E2BE87-0134-8801-D9C4-404BBDDB1812}"/>
                    </a:ext>
                  </a:extLst>
                </p14:cNvPr>
                <p14:cNvContentPartPr/>
                <p14:nvPr/>
              </p14:nvContentPartPr>
              <p14:xfrm>
                <a:off x="10910094" y="4321774"/>
                <a:ext cx="34920" cy="9936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C3E2BE87-0134-8801-D9C4-404BBDDB181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901454" y="4312774"/>
                  <a:ext cx="5256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824A9700-C3A9-0344-D374-F99FEC673D04}"/>
                    </a:ext>
                  </a:extLst>
                </p14:cNvPr>
                <p14:cNvContentPartPr/>
                <p14:nvPr/>
              </p14:nvContentPartPr>
              <p14:xfrm>
                <a:off x="10882374" y="4217374"/>
                <a:ext cx="172800" cy="23004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824A9700-C3A9-0344-D374-F99FEC673D0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873734" y="4208374"/>
                  <a:ext cx="19044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9C8EEBEC-23C4-5947-7596-C2D443938358}"/>
                    </a:ext>
                  </a:extLst>
                </p14:cNvPr>
                <p14:cNvContentPartPr/>
                <p14:nvPr/>
              </p14:nvContentPartPr>
              <p14:xfrm>
                <a:off x="10960134" y="4143574"/>
                <a:ext cx="164520" cy="17892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9C8EEBEC-23C4-5947-7596-C2D44393835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951494" y="4134934"/>
                  <a:ext cx="18216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9262CDC5-25CA-F2ED-D908-210B6790C1CB}"/>
                    </a:ext>
                  </a:extLst>
                </p14:cNvPr>
                <p14:cNvContentPartPr/>
                <p14:nvPr/>
              </p14:nvContentPartPr>
              <p14:xfrm>
                <a:off x="11118894" y="4007134"/>
                <a:ext cx="83160" cy="19368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9262CDC5-25CA-F2ED-D908-210B6790C1C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1110254" y="3998494"/>
                  <a:ext cx="1008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CDB0E31-D5C0-399B-A321-34396B3C1151}"/>
                    </a:ext>
                  </a:extLst>
                </p14:cNvPr>
                <p14:cNvContentPartPr/>
                <p14:nvPr/>
              </p14:nvContentPartPr>
              <p14:xfrm>
                <a:off x="11139774" y="3966814"/>
                <a:ext cx="129960" cy="13392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CDB0E31-D5C0-399B-A321-34396B3C115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1130774" y="3958174"/>
                  <a:ext cx="14760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1993381C-4405-0026-4681-C0E31DBBAE4E}"/>
                    </a:ext>
                  </a:extLst>
                </p14:cNvPr>
                <p14:cNvContentPartPr/>
                <p14:nvPr/>
              </p14:nvContentPartPr>
              <p14:xfrm>
                <a:off x="11139774" y="3869254"/>
                <a:ext cx="330120" cy="25236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993381C-4405-0026-4681-C0E31DBBAE4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130774" y="3860254"/>
                  <a:ext cx="34776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7D53D897-51CD-4998-FBE7-87EF7D5C3491}"/>
                    </a:ext>
                  </a:extLst>
                </p14:cNvPr>
                <p14:cNvContentPartPr/>
                <p14:nvPr/>
              </p14:nvContentPartPr>
              <p14:xfrm>
                <a:off x="11588694" y="3936214"/>
                <a:ext cx="14040" cy="468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D53D897-51CD-4998-FBE7-87EF7D5C349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579694" y="3927214"/>
                  <a:ext cx="31680" cy="2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64A59EF5-6234-5F5C-6598-4ED28C0065F6}"/>
              </a:ext>
            </a:extLst>
          </p:cNvPr>
          <p:cNvGrpSpPr/>
          <p:nvPr/>
        </p:nvGrpSpPr>
        <p:grpSpPr>
          <a:xfrm>
            <a:off x="6030503" y="2182733"/>
            <a:ext cx="2236320" cy="1032840"/>
            <a:chOff x="5772174" y="2190934"/>
            <a:chExt cx="2236320" cy="1032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024C7C07-95C0-9696-781C-2D9159508A3E}"/>
                    </a:ext>
                  </a:extLst>
                </p14:cNvPr>
                <p14:cNvContentPartPr/>
                <p14:nvPr/>
              </p14:nvContentPartPr>
              <p14:xfrm>
                <a:off x="6521694" y="2515294"/>
                <a:ext cx="1486800" cy="31500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024C7C07-95C0-9696-781C-2D9159508A3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512694" y="2506294"/>
                  <a:ext cx="150444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F37E7AD-8EE7-C9F1-A7F3-AAB07EB70CEE}"/>
                    </a:ext>
                  </a:extLst>
                </p14:cNvPr>
                <p14:cNvContentPartPr/>
                <p14:nvPr/>
              </p14:nvContentPartPr>
              <p14:xfrm>
                <a:off x="5772174" y="2936854"/>
                <a:ext cx="332280" cy="28692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F37E7AD-8EE7-C9F1-A7F3-AAB07EB70CE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763534" y="2927854"/>
                  <a:ext cx="34992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492A3FEC-E759-5628-C49C-F73A8E89E1A2}"/>
                    </a:ext>
                  </a:extLst>
                </p14:cNvPr>
                <p14:cNvContentPartPr/>
                <p14:nvPr/>
              </p14:nvContentPartPr>
              <p14:xfrm>
                <a:off x="5843094" y="2690614"/>
                <a:ext cx="204120" cy="17172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492A3FEC-E759-5628-C49C-F73A8E89E1A2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834454" y="2681614"/>
                  <a:ext cx="22176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9359BA98-7E20-F64E-9DFB-A76AF2A84DBB}"/>
                    </a:ext>
                  </a:extLst>
                </p14:cNvPr>
                <p14:cNvContentPartPr/>
                <p14:nvPr/>
              </p14:nvContentPartPr>
              <p14:xfrm>
                <a:off x="5865774" y="2612134"/>
                <a:ext cx="204120" cy="24984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9359BA98-7E20-F64E-9DFB-A76AF2A84DB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856774" y="2603494"/>
                  <a:ext cx="22176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C94C5DEC-DF60-B77A-AF94-7A1C255D954E}"/>
                    </a:ext>
                  </a:extLst>
                </p14:cNvPr>
                <p14:cNvContentPartPr/>
                <p14:nvPr/>
              </p14:nvContentPartPr>
              <p14:xfrm>
                <a:off x="5991774" y="2381374"/>
                <a:ext cx="115920" cy="19404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C94C5DEC-DF60-B77A-AF94-7A1C255D954E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982774" y="2372734"/>
                  <a:ext cx="13356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E053DA90-1556-941C-8BAF-43FAE8C5A4B8}"/>
                    </a:ext>
                  </a:extLst>
                </p14:cNvPr>
                <p14:cNvContentPartPr/>
                <p14:nvPr/>
              </p14:nvContentPartPr>
              <p14:xfrm>
                <a:off x="6140094" y="2190934"/>
                <a:ext cx="210960" cy="27036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E053DA90-1556-941C-8BAF-43FAE8C5A4B8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131454" y="2181934"/>
                  <a:ext cx="228600" cy="28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96" name="Picture 9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1EFF350-E66A-A286-7FF7-94004252CC5D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171614" y="3572476"/>
            <a:ext cx="2840675" cy="2130506"/>
          </a:xfrm>
          <a:prstGeom prst="rect">
            <a:avLst/>
          </a:prstGeom>
        </p:spPr>
      </p:pic>
      <p:pic>
        <p:nvPicPr>
          <p:cNvPr id="98" name="Picture 9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B59E2DB-A730-5538-53F5-C10E43CBEEFD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4009202" y="4353338"/>
            <a:ext cx="2837572" cy="212817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6E274084-7A0F-D324-4B48-239ADDBF53FB}"/>
                  </a:ext>
                </a:extLst>
              </p14:cNvPr>
              <p14:cNvContentPartPr/>
              <p14:nvPr/>
            </p14:nvContentPartPr>
            <p14:xfrm>
              <a:off x="3887533" y="5548294"/>
              <a:ext cx="915480" cy="108972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6E274084-7A0F-D324-4B48-239ADDBF53F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878893" y="5539294"/>
                <a:ext cx="933120" cy="1107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A4B6C7B-8E4A-1811-A0FA-05929CE83736}"/>
              </a:ext>
            </a:extLst>
          </p:cNvPr>
          <p:cNvGrpSpPr/>
          <p:nvPr/>
        </p:nvGrpSpPr>
        <p:grpSpPr>
          <a:xfrm>
            <a:off x="2318293" y="5819374"/>
            <a:ext cx="1347120" cy="667080"/>
            <a:chOff x="2318293" y="5819374"/>
            <a:chExt cx="1347120" cy="667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348C4DFE-5E76-DD8A-6C43-7AFA6C182EC7}"/>
                    </a:ext>
                  </a:extLst>
                </p14:cNvPr>
                <p14:cNvContentPartPr/>
                <p14:nvPr/>
              </p14:nvContentPartPr>
              <p14:xfrm>
                <a:off x="2556613" y="6284134"/>
                <a:ext cx="74520" cy="17424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348C4DFE-5E76-DD8A-6C43-7AFA6C182EC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547613" y="6275494"/>
                  <a:ext cx="9216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CFB49550-7A71-1C7E-4322-193A3BD00D78}"/>
                    </a:ext>
                  </a:extLst>
                </p14:cNvPr>
                <p14:cNvContentPartPr/>
                <p14:nvPr/>
              </p14:nvContentPartPr>
              <p14:xfrm>
                <a:off x="2648053" y="6317254"/>
                <a:ext cx="230040" cy="16920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CFB49550-7A71-1C7E-4322-193A3BD00D78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639413" y="6308254"/>
                  <a:ext cx="24768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BE47939F-1A42-7753-836B-1CD1BAC5D844}"/>
                    </a:ext>
                  </a:extLst>
                </p14:cNvPr>
                <p14:cNvContentPartPr/>
                <p14:nvPr/>
              </p14:nvContentPartPr>
              <p14:xfrm>
                <a:off x="2829133" y="6262894"/>
                <a:ext cx="104040" cy="20556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BE47939F-1A42-7753-836B-1CD1BAC5D844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820493" y="6253894"/>
                  <a:ext cx="12168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925EC584-6BAB-0614-BC92-A2F9362AFECF}"/>
                    </a:ext>
                  </a:extLst>
                </p14:cNvPr>
                <p14:cNvContentPartPr/>
                <p14:nvPr/>
              </p14:nvContentPartPr>
              <p14:xfrm>
                <a:off x="2932813" y="6228694"/>
                <a:ext cx="186120" cy="23976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925EC584-6BAB-0614-BC92-A2F9362AFECF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924173" y="6219694"/>
                  <a:ext cx="20376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80D2575E-110C-6A4C-C000-2F1B86A82B41}"/>
                    </a:ext>
                  </a:extLst>
                </p14:cNvPr>
                <p14:cNvContentPartPr/>
                <p14:nvPr/>
              </p14:nvContentPartPr>
              <p14:xfrm>
                <a:off x="2955493" y="6228694"/>
                <a:ext cx="129960" cy="12420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80D2575E-110C-6A4C-C000-2F1B86A82B41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946493" y="6219694"/>
                  <a:ext cx="1476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CF280770-61D3-7FAB-63FB-17A37DF585DD}"/>
                    </a:ext>
                  </a:extLst>
                </p14:cNvPr>
                <p14:cNvContentPartPr/>
                <p14:nvPr/>
              </p14:nvContentPartPr>
              <p14:xfrm>
                <a:off x="3146653" y="6089374"/>
                <a:ext cx="214920" cy="21492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CF280770-61D3-7FAB-63FB-17A37DF585DD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137653" y="6080734"/>
                  <a:ext cx="23256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45619367-5E6B-3E0D-60F9-822F48720485}"/>
                    </a:ext>
                  </a:extLst>
                </p14:cNvPr>
                <p14:cNvContentPartPr/>
                <p14:nvPr/>
              </p14:nvContentPartPr>
              <p14:xfrm>
                <a:off x="3281653" y="6139414"/>
                <a:ext cx="86760" cy="12996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45619367-5E6B-3E0D-60F9-822F4872048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272653" y="6130774"/>
                  <a:ext cx="10440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7015DE22-30C1-1A5E-78A5-EF6CDB993374}"/>
                    </a:ext>
                  </a:extLst>
                </p14:cNvPr>
                <p14:cNvContentPartPr/>
                <p14:nvPr/>
              </p14:nvContentPartPr>
              <p14:xfrm>
                <a:off x="2318293" y="6018454"/>
                <a:ext cx="126360" cy="22248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7015DE22-30C1-1A5E-78A5-EF6CDB993374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309293" y="6009454"/>
                  <a:ext cx="14400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4313638C-0173-077C-C31A-BCEDF1BA14C8}"/>
                    </a:ext>
                  </a:extLst>
                </p14:cNvPr>
                <p14:cNvContentPartPr/>
                <p14:nvPr/>
              </p14:nvContentPartPr>
              <p14:xfrm>
                <a:off x="2480653" y="6028174"/>
                <a:ext cx="88560" cy="10908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4313638C-0173-077C-C31A-BCEDF1BA14C8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471653" y="6019174"/>
                  <a:ext cx="1062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88E6A30E-72D6-179F-0642-83307D7C00F4}"/>
                    </a:ext>
                  </a:extLst>
                </p14:cNvPr>
                <p14:cNvContentPartPr/>
                <p14:nvPr/>
              </p14:nvContentPartPr>
              <p14:xfrm>
                <a:off x="2480653" y="5965534"/>
                <a:ext cx="330120" cy="17172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88E6A30E-72D6-179F-0642-83307D7C00F4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471653" y="5956534"/>
                  <a:ext cx="34776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D207E4D-6AAD-1954-8A6E-BFBE15333EFA}"/>
                    </a:ext>
                  </a:extLst>
                </p14:cNvPr>
                <p14:cNvContentPartPr/>
                <p14:nvPr/>
              </p14:nvContentPartPr>
              <p14:xfrm>
                <a:off x="2808253" y="5869414"/>
                <a:ext cx="63000" cy="14940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2D207E4D-6AAD-1954-8A6E-BFBE15333EFA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799613" y="5860774"/>
                  <a:ext cx="8064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A84BC7E3-F07A-BFE2-F154-9DE615AD71E4}"/>
                    </a:ext>
                  </a:extLst>
                </p14:cNvPr>
                <p14:cNvContentPartPr/>
                <p14:nvPr/>
              </p14:nvContentPartPr>
              <p14:xfrm>
                <a:off x="2825893" y="5922334"/>
                <a:ext cx="128160" cy="12420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A84BC7E3-F07A-BFE2-F154-9DE615AD71E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816893" y="5913694"/>
                  <a:ext cx="1458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C6520F76-C4F3-16D0-4B50-C8E12ED2E010}"/>
                    </a:ext>
                  </a:extLst>
                </p14:cNvPr>
                <p14:cNvContentPartPr/>
                <p14:nvPr/>
              </p14:nvContentPartPr>
              <p14:xfrm>
                <a:off x="3045133" y="5819374"/>
                <a:ext cx="119520" cy="5760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C6520F76-C4F3-16D0-4B50-C8E12ED2E01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036133" y="5810374"/>
                  <a:ext cx="13716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72F82C0D-D621-1798-EBE3-CB91405B5655}"/>
                    </a:ext>
                  </a:extLst>
                </p14:cNvPr>
                <p14:cNvContentPartPr/>
                <p14:nvPr/>
              </p14:nvContentPartPr>
              <p14:xfrm>
                <a:off x="3062413" y="5914054"/>
                <a:ext cx="171360" cy="6732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72F82C0D-D621-1798-EBE3-CB91405B5655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053413" y="5905054"/>
                  <a:ext cx="18900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E2AB61E-DD7E-D1E8-E854-4F029DACD0B4}"/>
                    </a:ext>
                  </a:extLst>
                </p14:cNvPr>
                <p14:cNvContentPartPr/>
                <p14:nvPr/>
              </p14:nvContentPartPr>
              <p14:xfrm>
                <a:off x="3526813" y="5931694"/>
                <a:ext cx="114480" cy="15804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E2AB61E-DD7E-D1E8-E854-4F029DACD0B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517813" y="5922694"/>
                  <a:ext cx="13212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D67F49EE-673A-EC00-7554-3C435F4FA009}"/>
                    </a:ext>
                  </a:extLst>
                </p14:cNvPr>
                <p14:cNvContentPartPr/>
                <p14:nvPr/>
              </p14:nvContentPartPr>
              <p14:xfrm>
                <a:off x="3663253" y="6170014"/>
                <a:ext cx="2160" cy="324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D67F49EE-673A-EC00-7554-3C435F4FA009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654253" y="6161374"/>
                  <a:ext cx="1980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3219A79E-5C80-88F5-ECC4-0BADC151440D}"/>
                  </a:ext>
                </a:extLst>
              </p14:cNvPr>
              <p14:cNvContentPartPr/>
              <p14:nvPr/>
            </p14:nvContentPartPr>
            <p14:xfrm>
              <a:off x="8347933" y="2122534"/>
              <a:ext cx="1119600" cy="763560"/>
            </p14:xfrm>
          </p:contentPart>
        </mc:Choice>
        <mc:Fallback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3219A79E-5C80-88F5-ECC4-0BADC151440D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8339293" y="2113894"/>
                <a:ext cx="1137240" cy="78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953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1F114-EA4E-57E8-0612-19F0AB82D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733" y="-201503"/>
            <a:ext cx="9283415" cy="1453003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rgbClr val="FF3399"/>
                </a:solidFill>
              </a:rPr>
              <a:t>STEP 03: </a:t>
            </a:r>
            <a:r>
              <a:rPr lang="en-US" sz="5400" b="1" dirty="0"/>
              <a:t>Create &amp; Finish Tapestry </a:t>
            </a:r>
            <a:endParaRPr lang="en-GB" sz="5400" b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DF47056-C937-F77B-D300-E466E74733DF}"/>
                  </a:ext>
                </a:extLst>
              </p14:cNvPr>
              <p14:cNvContentPartPr/>
              <p14:nvPr/>
            </p14:nvContentPartPr>
            <p14:xfrm>
              <a:off x="756146" y="1377444"/>
              <a:ext cx="10493640" cy="470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DF47056-C937-F77B-D300-E466E74733D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7506" y="1368804"/>
                <a:ext cx="10511280" cy="48816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DF80A92E-5D34-AFA4-85D6-6DF502DE8501}"/>
              </a:ext>
            </a:extLst>
          </p:cNvPr>
          <p:cNvGrpSpPr/>
          <p:nvPr/>
        </p:nvGrpSpPr>
        <p:grpSpPr>
          <a:xfrm>
            <a:off x="4585902" y="1742898"/>
            <a:ext cx="2606040" cy="2361960"/>
            <a:chOff x="4305746" y="2314884"/>
            <a:chExt cx="2606040" cy="2361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3E855E9-9C9B-7A16-20DD-B2864515B001}"/>
                    </a:ext>
                  </a:extLst>
                </p14:cNvPr>
                <p14:cNvContentPartPr/>
                <p14:nvPr/>
              </p14:nvContentPartPr>
              <p14:xfrm>
                <a:off x="5223746" y="2547444"/>
                <a:ext cx="360" cy="3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3E855E9-9C9B-7A16-20DD-B2864515B00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214746" y="253880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9FAFDE3-A628-9A2F-99D0-37C5B4C0164A}"/>
                    </a:ext>
                  </a:extLst>
                </p14:cNvPr>
                <p14:cNvContentPartPr/>
                <p14:nvPr/>
              </p14:nvContentPartPr>
              <p14:xfrm>
                <a:off x="5082626" y="2534844"/>
                <a:ext cx="968760" cy="5727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9FAFDE3-A628-9A2F-99D0-37C5B4C0164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73626" y="2526204"/>
                  <a:ext cx="986400" cy="59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421693A-187F-E931-87A7-20B22CAFE262}"/>
                    </a:ext>
                  </a:extLst>
                </p14:cNvPr>
                <p14:cNvContentPartPr/>
                <p14:nvPr/>
              </p14:nvContentPartPr>
              <p14:xfrm>
                <a:off x="5274506" y="2314884"/>
                <a:ext cx="462240" cy="52344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421693A-187F-E931-87A7-20B22CAFE26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265866" y="2306244"/>
                  <a:ext cx="479880" cy="54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F7F5FCC-84D0-6F8C-33D9-9D8821A95D03}"/>
                    </a:ext>
                  </a:extLst>
                </p14:cNvPr>
                <p14:cNvContentPartPr/>
                <p14:nvPr/>
              </p14:nvContentPartPr>
              <p14:xfrm>
                <a:off x="5441186" y="2596404"/>
                <a:ext cx="91080" cy="694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F7F5FCC-84D0-6F8C-33D9-9D8821A95D0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32186" y="2587404"/>
                  <a:ext cx="10872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13E616F-D8E4-A7B0-14CD-22BD50AAA2E6}"/>
                    </a:ext>
                  </a:extLst>
                </p14:cNvPr>
                <p14:cNvContentPartPr/>
                <p14:nvPr/>
              </p14:nvContentPartPr>
              <p14:xfrm>
                <a:off x="5659346" y="2388684"/>
                <a:ext cx="414720" cy="3096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13E616F-D8E4-A7B0-14CD-22BD50AAA2E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650706" y="2380044"/>
                  <a:ext cx="43236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D09DD89-18AA-7E8F-3C2F-B1C472D8DF0B}"/>
                    </a:ext>
                  </a:extLst>
                </p14:cNvPr>
                <p14:cNvContentPartPr/>
                <p14:nvPr/>
              </p14:nvContentPartPr>
              <p14:xfrm>
                <a:off x="4797866" y="3125964"/>
                <a:ext cx="377280" cy="12945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D09DD89-18AA-7E8F-3C2F-B1C472D8DF0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788866" y="3116964"/>
                  <a:ext cx="394920" cy="131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8637BC6-6261-2281-6096-F509375CE4D8}"/>
                    </a:ext>
                  </a:extLst>
                </p14:cNvPr>
                <p14:cNvContentPartPr/>
                <p14:nvPr/>
              </p14:nvContentPartPr>
              <p14:xfrm>
                <a:off x="4554866" y="4393884"/>
                <a:ext cx="2194920" cy="2829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8637BC6-6261-2281-6096-F509375CE4D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546226" y="4385244"/>
                  <a:ext cx="221256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D4FBC5E-CE37-9F3F-8451-0E1FF9EBAAB0}"/>
                    </a:ext>
                  </a:extLst>
                </p14:cNvPr>
                <p14:cNvContentPartPr/>
                <p14:nvPr/>
              </p14:nvContentPartPr>
              <p14:xfrm>
                <a:off x="5973986" y="2843364"/>
                <a:ext cx="434520" cy="150228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D4FBC5E-CE37-9F3F-8451-0E1FF9EBAAB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965346" y="2834364"/>
                  <a:ext cx="452160" cy="151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2392237-4B58-1512-45B3-E4242672B647}"/>
                    </a:ext>
                  </a:extLst>
                </p14:cNvPr>
                <p14:cNvContentPartPr/>
                <p14:nvPr/>
              </p14:nvContentPartPr>
              <p14:xfrm>
                <a:off x="5924666" y="3588924"/>
                <a:ext cx="43200" cy="4572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2392237-4B58-1512-45B3-E4242672B64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915666" y="3580284"/>
                  <a:ext cx="6084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95EE006-6377-7B53-5AE3-3FCF912CB6B6}"/>
                    </a:ext>
                  </a:extLst>
                </p14:cNvPr>
                <p14:cNvContentPartPr/>
                <p14:nvPr/>
              </p14:nvContentPartPr>
              <p14:xfrm>
                <a:off x="5236346" y="3570564"/>
                <a:ext cx="70200" cy="669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95EE006-6377-7B53-5AE3-3FCF912CB6B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227706" y="3561924"/>
                  <a:ext cx="8784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62D59DB-5CA7-61F8-E97B-BB3BDDDBB05F}"/>
                    </a:ext>
                  </a:extLst>
                </p14:cNvPr>
                <p14:cNvContentPartPr/>
                <p14:nvPr/>
              </p14:nvContentPartPr>
              <p14:xfrm>
                <a:off x="5472146" y="3675324"/>
                <a:ext cx="287640" cy="11484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62D59DB-5CA7-61F8-E97B-BB3BDDDBB05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463146" y="3666684"/>
                  <a:ext cx="30528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FB8FF9B-7131-4E32-BE81-B1C1E3657A9D}"/>
                    </a:ext>
                  </a:extLst>
                </p14:cNvPr>
                <p14:cNvContentPartPr/>
                <p14:nvPr/>
              </p14:nvContentPartPr>
              <p14:xfrm>
                <a:off x="5041946" y="3374364"/>
                <a:ext cx="1220760" cy="770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FB8FF9B-7131-4E32-BE81-B1C1E3657A9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032946" y="3365364"/>
                  <a:ext cx="123840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EBE3804-FB4C-47FA-3822-1571D4E9E554}"/>
                    </a:ext>
                  </a:extLst>
                </p14:cNvPr>
                <p14:cNvContentPartPr/>
                <p14:nvPr/>
              </p14:nvContentPartPr>
              <p14:xfrm>
                <a:off x="5136986" y="3156204"/>
                <a:ext cx="1035720" cy="11268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EBE3804-FB4C-47FA-3822-1571D4E9E55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127986" y="3147564"/>
                  <a:ext cx="105336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F79AA5D-B3EF-0043-888E-C65C76831207}"/>
                    </a:ext>
                  </a:extLst>
                </p14:cNvPr>
                <p14:cNvContentPartPr/>
                <p14:nvPr/>
              </p14:nvContentPartPr>
              <p14:xfrm>
                <a:off x="4874906" y="3892044"/>
                <a:ext cx="1415880" cy="4788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F79AA5D-B3EF-0043-888E-C65C7683120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865906" y="3883044"/>
                  <a:ext cx="143352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8D2627F-DBD2-228F-0294-CCB834AC47AC}"/>
                    </a:ext>
                  </a:extLst>
                </p14:cNvPr>
                <p14:cNvContentPartPr/>
                <p14:nvPr/>
              </p14:nvContentPartPr>
              <p14:xfrm>
                <a:off x="4792826" y="4079604"/>
                <a:ext cx="1599480" cy="8604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8D2627F-DBD2-228F-0294-CCB834AC47A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784186" y="4070604"/>
                  <a:ext cx="161712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58E624E-3D76-4F4F-AF1B-F70295683584}"/>
                    </a:ext>
                  </a:extLst>
                </p14:cNvPr>
                <p14:cNvContentPartPr/>
                <p14:nvPr/>
              </p14:nvContentPartPr>
              <p14:xfrm>
                <a:off x="4691306" y="4351764"/>
                <a:ext cx="1830600" cy="9504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58E624E-3D76-4F4F-AF1B-F7029568358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682666" y="4342764"/>
                  <a:ext cx="184824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4BB1DED-EB3C-6CAC-DB11-479BB69BBCF1}"/>
                    </a:ext>
                  </a:extLst>
                </p14:cNvPr>
                <p14:cNvContentPartPr/>
                <p14:nvPr/>
              </p14:nvContentPartPr>
              <p14:xfrm>
                <a:off x="6175586" y="3602604"/>
                <a:ext cx="375480" cy="1429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4BB1DED-EB3C-6CAC-DB11-479BB69BBCF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166586" y="3593964"/>
                  <a:ext cx="39312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52E4E9B-27AD-EF7E-8843-E20D9B3B386A}"/>
                    </a:ext>
                  </a:extLst>
                </p14:cNvPr>
                <p14:cNvContentPartPr/>
                <p14:nvPr/>
              </p14:nvContentPartPr>
              <p14:xfrm>
                <a:off x="6308426" y="3821844"/>
                <a:ext cx="188640" cy="5328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52E4E9B-27AD-EF7E-8843-E20D9B3B386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299426" y="3813204"/>
                  <a:ext cx="20628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5D4791C-54AE-E527-BBB8-66C9C391AB13}"/>
                    </a:ext>
                  </a:extLst>
                </p14:cNvPr>
                <p14:cNvContentPartPr/>
                <p14:nvPr/>
              </p14:nvContentPartPr>
              <p14:xfrm>
                <a:off x="6619106" y="3728244"/>
                <a:ext cx="172800" cy="21708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5D4791C-54AE-E527-BBB8-66C9C391AB1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610466" y="3719244"/>
                  <a:ext cx="19044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D3518D3-EF6F-6338-3D4B-D64339AAFF15}"/>
                    </a:ext>
                  </a:extLst>
                </p14:cNvPr>
                <p14:cNvContentPartPr/>
                <p14:nvPr/>
              </p14:nvContentPartPr>
              <p14:xfrm>
                <a:off x="6503186" y="3686124"/>
                <a:ext cx="258120" cy="55980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D3518D3-EF6F-6338-3D4B-D64339AAFF1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494546" y="3677124"/>
                  <a:ext cx="275760" cy="57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91644C3-5192-9099-4008-488172D67CC7}"/>
                    </a:ext>
                  </a:extLst>
                </p14:cNvPr>
                <p14:cNvContentPartPr/>
                <p14:nvPr/>
              </p14:nvContentPartPr>
              <p14:xfrm>
                <a:off x="6350906" y="3082404"/>
                <a:ext cx="560880" cy="42192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91644C3-5192-9099-4008-488172D67CC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341906" y="3073404"/>
                  <a:ext cx="57852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342169A-EC9D-0502-E3C0-B1C828512B3F}"/>
                    </a:ext>
                  </a:extLst>
                </p14:cNvPr>
                <p14:cNvContentPartPr/>
                <p14:nvPr/>
              </p14:nvContentPartPr>
              <p14:xfrm>
                <a:off x="6693266" y="3509004"/>
                <a:ext cx="29880" cy="17964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342169A-EC9D-0502-E3C0-B1C828512B3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684266" y="3500004"/>
                  <a:ext cx="4752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1D35CE2-9D7F-6415-5BEC-5C6E244FAA61}"/>
                    </a:ext>
                  </a:extLst>
                </p14:cNvPr>
                <p14:cNvContentPartPr/>
                <p14:nvPr/>
              </p14:nvContentPartPr>
              <p14:xfrm>
                <a:off x="6478346" y="3505764"/>
                <a:ext cx="2160" cy="1119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1D35CE2-9D7F-6415-5BEC-5C6E244FAA6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469706" y="3497124"/>
                  <a:ext cx="1980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848D929-AC99-06F4-6435-1B84F39E245E}"/>
                    </a:ext>
                  </a:extLst>
                </p14:cNvPr>
                <p14:cNvContentPartPr/>
                <p14:nvPr/>
              </p14:nvContentPartPr>
              <p14:xfrm>
                <a:off x="4707866" y="3542124"/>
                <a:ext cx="406800" cy="1893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848D929-AC99-06F4-6435-1B84F39E245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698866" y="3533124"/>
                  <a:ext cx="42444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A4A4D74-7611-51B9-79C3-C470139ED98E}"/>
                    </a:ext>
                  </a:extLst>
                </p14:cNvPr>
                <p14:cNvContentPartPr/>
                <p14:nvPr/>
              </p14:nvContentPartPr>
              <p14:xfrm>
                <a:off x="4489346" y="3683964"/>
                <a:ext cx="202320" cy="33588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A4A4D74-7611-51B9-79C3-C470139ED98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480706" y="3675324"/>
                  <a:ext cx="21996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2B4B1E6-9EB0-3372-E2A7-4346B2E5AC6C}"/>
                    </a:ext>
                  </a:extLst>
                </p14:cNvPr>
                <p14:cNvContentPartPr/>
                <p14:nvPr/>
              </p14:nvContentPartPr>
              <p14:xfrm>
                <a:off x="4709306" y="3805284"/>
                <a:ext cx="218160" cy="12420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2B4B1E6-9EB0-3372-E2A7-4346B2E5AC6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700666" y="3796284"/>
                  <a:ext cx="2358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E9A6B52-0419-B29E-4774-BA22A5607595}"/>
                    </a:ext>
                  </a:extLst>
                </p14:cNvPr>
                <p14:cNvContentPartPr/>
                <p14:nvPr/>
              </p14:nvContentPartPr>
              <p14:xfrm>
                <a:off x="4546946" y="3294804"/>
                <a:ext cx="97200" cy="4046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E9A6B52-0419-B29E-4774-BA22A560759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538306" y="3286164"/>
                  <a:ext cx="11484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6BFA14D-9A4E-A06A-4BD3-EED11CBE474A}"/>
                    </a:ext>
                  </a:extLst>
                </p14:cNvPr>
                <p14:cNvContentPartPr/>
                <p14:nvPr/>
              </p14:nvContentPartPr>
              <p14:xfrm>
                <a:off x="4593026" y="4010844"/>
                <a:ext cx="11880" cy="20232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6BFA14D-9A4E-A06A-4BD3-EED11CBE474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584026" y="4002204"/>
                  <a:ext cx="2952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09B7FE9-AACA-1955-E4EA-75E9BF417AD6}"/>
                    </a:ext>
                  </a:extLst>
                </p14:cNvPr>
                <p14:cNvContentPartPr/>
                <p14:nvPr/>
              </p14:nvContentPartPr>
              <p14:xfrm>
                <a:off x="4658546" y="4025244"/>
                <a:ext cx="3600" cy="21312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09B7FE9-AACA-1955-E4EA-75E9BF417AD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649546" y="4016604"/>
                  <a:ext cx="2124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19B704D-48D4-D55A-95B2-C9DE6EDF7918}"/>
                    </a:ext>
                  </a:extLst>
                </p14:cNvPr>
                <p14:cNvContentPartPr/>
                <p14:nvPr/>
              </p14:nvContentPartPr>
              <p14:xfrm>
                <a:off x="4476026" y="4230084"/>
                <a:ext cx="311040" cy="15768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19B704D-48D4-D55A-95B2-C9DE6EDF791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467026" y="4221444"/>
                  <a:ext cx="32868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E9447D65-251C-3741-5ABE-ABBFD3888075}"/>
                    </a:ext>
                  </a:extLst>
                </p14:cNvPr>
                <p14:cNvContentPartPr/>
                <p14:nvPr/>
              </p14:nvContentPartPr>
              <p14:xfrm>
                <a:off x="4305746" y="2971164"/>
                <a:ext cx="574200" cy="5673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E9447D65-251C-3741-5ABE-ABBFD388807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297106" y="2962524"/>
                  <a:ext cx="591840" cy="58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6727FE6-E7CB-56FA-4066-5AD4ED20662D}"/>
                    </a:ext>
                  </a:extLst>
                </p14:cNvPr>
                <p14:cNvContentPartPr/>
                <p14:nvPr/>
              </p14:nvContentPartPr>
              <p14:xfrm>
                <a:off x="4471706" y="3169524"/>
                <a:ext cx="203400" cy="11808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6727FE6-E7CB-56FA-4066-5AD4ED20662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463066" y="3160884"/>
                  <a:ext cx="221040" cy="13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6BC23AD5-9B45-C7E6-C0A0-F822ACBF9444}"/>
              </a:ext>
            </a:extLst>
          </p:cNvPr>
          <p:cNvGrpSpPr/>
          <p:nvPr/>
        </p:nvGrpSpPr>
        <p:grpSpPr>
          <a:xfrm>
            <a:off x="5416782" y="4078578"/>
            <a:ext cx="1134720" cy="1290156"/>
            <a:chOff x="5136626" y="4650564"/>
            <a:chExt cx="1134720" cy="1290156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04FF45D-A1FF-CA2D-FA32-9EED65EE373D}"/>
                    </a:ext>
                  </a:extLst>
                </p14:cNvPr>
                <p14:cNvContentPartPr/>
                <p14:nvPr/>
              </p14:nvContentPartPr>
              <p14:xfrm>
                <a:off x="5385746" y="4689804"/>
                <a:ext cx="244440" cy="7452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04FF45D-A1FF-CA2D-FA32-9EED65EE373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377106" y="4680804"/>
                  <a:ext cx="26208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A07C89D-4F66-965C-4250-0293709C8492}"/>
                    </a:ext>
                  </a:extLst>
                </p14:cNvPr>
                <p14:cNvContentPartPr/>
                <p14:nvPr/>
              </p14:nvContentPartPr>
              <p14:xfrm>
                <a:off x="5723426" y="4650564"/>
                <a:ext cx="249480" cy="15912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A07C89D-4F66-965C-4250-0293709C849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714426" y="4641564"/>
                  <a:ext cx="26712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E434015-49D9-4093-AA99-935B28F9077C}"/>
                    </a:ext>
                  </a:extLst>
                </p14:cNvPr>
                <p14:cNvContentPartPr/>
                <p14:nvPr/>
              </p14:nvContentPartPr>
              <p14:xfrm>
                <a:off x="5136626" y="4749204"/>
                <a:ext cx="570960" cy="54072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E434015-49D9-4093-AA99-935B28F9077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127986" y="4740204"/>
                  <a:ext cx="588600" cy="55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2417D70-8799-8801-0AA8-51166D816C62}"/>
                    </a:ext>
                  </a:extLst>
                </p14:cNvPr>
                <p14:cNvContentPartPr/>
                <p14:nvPr/>
              </p14:nvContentPartPr>
              <p14:xfrm>
                <a:off x="5703626" y="4779444"/>
                <a:ext cx="3960" cy="27252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2417D70-8799-8801-0AA8-51166D816C6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694626" y="4770804"/>
                  <a:ext cx="2160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56247927-D306-4829-B690-21C879FBC42E}"/>
                    </a:ext>
                  </a:extLst>
                </p14:cNvPr>
                <p14:cNvContentPartPr/>
                <p14:nvPr/>
              </p14:nvContentPartPr>
              <p14:xfrm>
                <a:off x="5747906" y="4751724"/>
                <a:ext cx="523440" cy="4982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56247927-D306-4829-B690-21C879FBC42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739266" y="4743084"/>
                  <a:ext cx="541080" cy="51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9C866F4-13B6-ECB1-B178-384F3CBCE0F8}"/>
                    </a:ext>
                  </a:extLst>
                </p14:cNvPr>
                <p14:cNvContentPartPr/>
                <p14:nvPr/>
              </p14:nvContentPartPr>
              <p14:xfrm>
                <a:off x="5375975" y="5442480"/>
                <a:ext cx="618480" cy="49824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9C866F4-13B6-ECB1-B178-384F3CBCE0F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366975" y="5433840"/>
                  <a:ext cx="636120" cy="51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BF6A3050-4BEB-E06F-8269-960203DD8180}"/>
                    </a:ext>
                  </a:extLst>
                </p14:cNvPr>
                <p14:cNvContentPartPr/>
                <p14:nvPr/>
              </p14:nvContentPartPr>
              <p14:xfrm>
                <a:off x="5685215" y="5524644"/>
                <a:ext cx="26640" cy="20628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BF6A3050-4BEB-E06F-8269-960203DD818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676215" y="5515644"/>
                  <a:ext cx="4428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1024" name="Ink 1023">
                  <a:extLst>
                    <a:ext uri="{FF2B5EF4-FFF2-40B4-BE49-F238E27FC236}">
                      <a16:creationId xmlns:a16="http://schemas.microsoft.com/office/drawing/2014/main" id="{24A6809C-F707-B82B-58D8-E508EE25187E}"/>
                    </a:ext>
                  </a:extLst>
                </p14:cNvPr>
                <p14:cNvContentPartPr/>
                <p14:nvPr/>
              </p14:nvContentPartPr>
              <p14:xfrm>
                <a:off x="5694935" y="5779524"/>
                <a:ext cx="21960" cy="49320"/>
              </p14:xfrm>
            </p:contentPart>
          </mc:Choice>
          <mc:Fallback>
            <p:pic>
              <p:nvPicPr>
                <p:cNvPr id="1024" name="Ink 1023">
                  <a:extLst>
                    <a:ext uri="{FF2B5EF4-FFF2-40B4-BE49-F238E27FC236}">
                      <a16:creationId xmlns:a16="http://schemas.microsoft.com/office/drawing/2014/main" id="{24A6809C-F707-B82B-58D8-E508EE25187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685935" y="5770524"/>
                  <a:ext cx="39600" cy="66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28" name="Subtitle 2">
            <a:extLst>
              <a:ext uri="{FF2B5EF4-FFF2-40B4-BE49-F238E27FC236}">
                <a16:creationId xmlns:a16="http://schemas.microsoft.com/office/drawing/2014/main" id="{0180BDF2-126C-93FC-0B50-85312F73B3E0}"/>
              </a:ext>
            </a:extLst>
          </p:cNvPr>
          <p:cNvSpPr txBox="1">
            <a:spLocks/>
          </p:cNvSpPr>
          <p:nvPr/>
        </p:nvSpPr>
        <p:spPr>
          <a:xfrm>
            <a:off x="1769254" y="5350734"/>
            <a:ext cx="8755215" cy="1655762"/>
          </a:xfrm>
          <a:prstGeom prst="rect">
            <a:avLst/>
          </a:prstGeom>
        </p:spPr>
        <p:txBody>
          <a:bodyPr/>
          <a:lstStyle>
            <a:lvl1pPr marL="360000" indent="-3600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UNDER CONSTRUCTION STILL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4206589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707" y="536573"/>
            <a:ext cx="3856679" cy="1453003"/>
          </a:xfrm>
        </p:spPr>
        <p:txBody>
          <a:bodyPr wrap="square" rtlCol="0" anchor="b">
            <a:normAutofit/>
          </a:bodyPr>
          <a:lstStyle/>
          <a:p>
            <a:pPr rtl="0"/>
            <a:r>
              <a:rPr lang="en-GB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1686" y="2876550"/>
            <a:ext cx="3059113" cy="2983947"/>
          </a:xfrm>
        </p:spPr>
        <p:txBody>
          <a:bodyPr rtlCol="0">
            <a:normAutofit/>
          </a:bodyPr>
          <a:lstStyle/>
          <a:p>
            <a:pPr rtl="0"/>
            <a:r>
              <a:rPr lang="en-GB" dirty="0">
                <a:solidFill>
                  <a:srgbClr val="FF3399">
                    <a:alpha val="60000"/>
                  </a:srgbClr>
                </a:solidFill>
              </a:rPr>
              <a:t>Melissini Motiti</a:t>
            </a:r>
          </a:p>
          <a:p>
            <a:pPr rtl="0"/>
            <a:r>
              <a:rPr lang="en-GB" dirty="0">
                <a:solidFill>
                  <a:srgbClr val="FF3399">
                    <a:alpha val="60000"/>
                  </a:srgbClr>
                </a:solidFill>
              </a:rPr>
              <a:t>13/11/2024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F82FD965-3C6A-0B4C-D927-FFE41FB71322}"/>
                  </a:ext>
                </a:extLst>
              </p14:cNvPr>
              <p14:cNvContentPartPr/>
              <p14:nvPr/>
            </p14:nvContentPartPr>
            <p14:xfrm>
              <a:off x="630294" y="2144134"/>
              <a:ext cx="1178280" cy="21816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F82FD965-3C6A-0B4C-D927-FFE41FB7132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1294" y="2135134"/>
                <a:ext cx="119592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CFED93C0-F885-1543-262A-C3CA2AD5C686}"/>
                  </a:ext>
                </a:extLst>
              </p14:cNvPr>
              <p14:cNvContentPartPr/>
              <p14:nvPr/>
            </p14:nvContentPartPr>
            <p14:xfrm>
              <a:off x="3448374" y="573454"/>
              <a:ext cx="494280" cy="44352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CFED93C0-F885-1543-262A-C3CA2AD5C68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39374" y="564454"/>
                <a:ext cx="511920" cy="46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75961AD1-8FC3-9A60-F453-555413859773}"/>
                  </a:ext>
                </a:extLst>
              </p14:cNvPr>
              <p14:cNvContentPartPr/>
              <p14:nvPr/>
            </p14:nvContentPartPr>
            <p14:xfrm>
              <a:off x="3009534" y="1881334"/>
              <a:ext cx="448920" cy="17784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75961AD1-8FC3-9A60-F453-5554138597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00534" y="1872694"/>
                <a:ext cx="46656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949AEF9D-8611-1264-E69B-2EE625B1B2FC}"/>
                  </a:ext>
                </a:extLst>
              </p14:cNvPr>
              <p14:cNvContentPartPr/>
              <p14:nvPr/>
            </p14:nvContentPartPr>
            <p14:xfrm>
              <a:off x="5883414" y="1635094"/>
              <a:ext cx="327240" cy="143640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949AEF9D-8611-1264-E69B-2EE625B1B2F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74774" y="1626454"/>
                <a:ext cx="344880" cy="145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3" name="Ink 242">
                <a:extLst>
                  <a:ext uri="{FF2B5EF4-FFF2-40B4-BE49-F238E27FC236}">
                    <a16:creationId xmlns:a16="http://schemas.microsoft.com/office/drawing/2014/main" id="{BD9ECE97-A1D5-5D63-3C01-B25B95F19F12}"/>
                  </a:ext>
                </a:extLst>
              </p14:cNvPr>
              <p14:cNvContentPartPr/>
              <p14:nvPr/>
            </p14:nvContentPartPr>
            <p14:xfrm>
              <a:off x="883734" y="4202535"/>
              <a:ext cx="1087200" cy="2789640"/>
            </p14:xfrm>
          </p:contentPart>
        </mc:Choice>
        <mc:Fallback xmlns="">
          <p:pic>
            <p:nvPicPr>
              <p:cNvPr id="243" name="Ink 242">
                <a:extLst>
                  <a:ext uri="{FF2B5EF4-FFF2-40B4-BE49-F238E27FC236}">
                    <a16:creationId xmlns:a16="http://schemas.microsoft.com/office/drawing/2014/main" id="{BD9ECE97-A1D5-5D63-3C01-B25B95F19F1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74734" y="4193535"/>
                <a:ext cx="1104840" cy="28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50" name="Ink 249">
                <a:extLst>
                  <a:ext uri="{FF2B5EF4-FFF2-40B4-BE49-F238E27FC236}">
                    <a16:creationId xmlns:a16="http://schemas.microsoft.com/office/drawing/2014/main" id="{16B831F0-5864-E466-049D-2A9F34E1B4B3}"/>
                  </a:ext>
                </a:extLst>
              </p14:cNvPr>
              <p14:cNvContentPartPr/>
              <p14:nvPr/>
            </p14:nvContentPartPr>
            <p14:xfrm>
              <a:off x="1939254" y="40575"/>
              <a:ext cx="804240" cy="935280"/>
            </p14:xfrm>
          </p:contentPart>
        </mc:Choice>
        <mc:Fallback xmlns="">
          <p:pic>
            <p:nvPicPr>
              <p:cNvPr id="250" name="Ink 249">
                <a:extLst>
                  <a:ext uri="{FF2B5EF4-FFF2-40B4-BE49-F238E27FC236}">
                    <a16:creationId xmlns:a16="http://schemas.microsoft.com/office/drawing/2014/main" id="{16B831F0-5864-E466-049D-2A9F34E1B4B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930254" y="31575"/>
                <a:ext cx="821880" cy="9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1AB56435-78F1-4AD5-485C-A2BDFE7C19E5}"/>
                  </a:ext>
                </a:extLst>
              </p14:cNvPr>
              <p14:cNvContentPartPr/>
              <p14:nvPr/>
            </p14:nvContentPartPr>
            <p14:xfrm>
              <a:off x="-160266" y="1627815"/>
              <a:ext cx="775440" cy="367200"/>
            </p14:xfrm>
          </p:contentPart>
        </mc:Choice>
        <mc:Fallback xmlns=""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1AB56435-78F1-4AD5-485C-A2BDFE7C19E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-168906" y="1618815"/>
                <a:ext cx="79308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53" name="Ink 252">
                <a:extLst>
                  <a:ext uri="{FF2B5EF4-FFF2-40B4-BE49-F238E27FC236}">
                    <a16:creationId xmlns:a16="http://schemas.microsoft.com/office/drawing/2014/main" id="{37B709DE-10E4-4B6E-9ED2-E04DC0ECC1DC}"/>
                  </a:ext>
                </a:extLst>
              </p14:cNvPr>
              <p14:cNvContentPartPr/>
              <p14:nvPr/>
            </p14:nvContentPartPr>
            <p14:xfrm>
              <a:off x="-143706" y="1988535"/>
              <a:ext cx="109800" cy="200160"/>
            </p14:xfrm>
          </p:contentPart>
        </mc:Choice>
        <mc:Fallback xmlns="">
          <p:pic>
            <p:nvPicPr>
              <p:cNvPr id="253" name="Ink 252">
                <a:extLst>
                  <a:ext uri="{FF2B5EF4-FFF2-40B4-BE49-F238E27FC236}">
                    <a16:creationId xmlns:a16="http://schemas.microsoft.com/office/drawing/2014/main" id="{37B709DE-10E4-4B6E-9ED2-E04DC0ECC1D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-152346" y="1979535"/>
                <a:ext cx="127440" cy="217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7" name="Group 256">
            <a:extLst>
              <a:ext uri="{FF2B5EF4-FFF2-40B4-BE49-F238E27FC236}">
                <a16:creationId xmlns:a16="http://schemas.microsoft.com/office/drawing/2014/main" id="{7E0CFEB9-34F2-39E1-E28A-00F604F3AF5A}"/>
              </a:ext>
            </a:extLst>
          </p:cNvPr>
          <p:cNvGrpSpPr/>
          <p:nvPr/>
        </p:nvGrpSpPr>
        <p:grpSpPr>
          <a:xfrm>
            <a:off x="126294" y="208414"/>
            <a:ext cx="7373520" cy="6699960"/>
            <a:chOff x="126294" y="208414"/>
            <a:chExt cx="7373520" cy="669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43B3A60-C486-55AF-BEBD-8041E89DC0E2}"/>
                    </a:ext>
                  </a:extLst>
                </p14:cNvPr>
                <p14:cNvContentPartPr/>
                <p14:nvPr/>
              </p14:nvContentPartPr>
              <p14:xfrm>
                <a:off x="2003694" y="2090494"/>
                <a:ext cx="627840" cy="3211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43B3A60-C486-55AF-BEBD-8041E89DC0E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995054" y="2081854"/>
                  <a:ext cx="64548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D028760-94CB-678C-8DEF-D4C30B2DE6C4}"/>
                    </a:ext>
                  </a:extLst>
                </p14:cNvPr>
                <p14:cNvContentPartPr/>
                <p14:nvPr/>
              </p14:nvContentPartPr>
              <p14:xfrm>
                <a:off x="2763294" y="2255374"/>
                <a:ext cx="262440" cy="327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D028760-94CB-678C-8DEF-D4C30B2DE6C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754654" y="2246374"/>
                  <a:ext cx="28008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8A178D4-6B49-CA0A-DC2F-E8F3EAF51356}"/>
                    </a:ext>
                  </a:extLst>
                </p14:cNvPr>
                <p14:cNvContentPartPr/>
                <p14:nvPr/>
              </p14:nvContentPartPr>
              <p14:xfrm>
                <a:off x="3033654" y="2176534"/>
                <a:ext cx="747720" cy="354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8A178D4-6B49-CA0A-DC2F-E8F3EAF5135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024654" y="2167534"/>
                  <a:ext cx="76536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6FA17FEA-90D4-EE97-1850-BBC5A7CECC1A}"/>
                    </a:ext>
                  </a:extLst>
                </p14:cNvPr>
                <p14:cNvContentPartPr/>
                <p14:nvPr/>
              </p14:nvContentPartPr>
              <p14:xfrm>
                <a:off x="2618934" y="2648854"/>
                <a:ext cx="39240" cy="1328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6FA17FEA-90D4-EE97-1850-BBC5A7CECC1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610294" y="2640214"/>
                  <a:ext cx="5688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5ECC56DE-B388-EBD1-3467-D9CEB0CC3540}"/>
                    </a:ext>
                  </a:extLst>
                </p14:cNvPr>
                <p14:cNvContentPartPr/>
                <p14:nvPr/>
              </p14:nvContentPartPr>
              <p14:xfrm>
                <a:off x="2677254" y="2717614"/>
                <a:ext cx="235080" cy="63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5ECC56DE-B388-EBD1-3467-D9CEB0CC354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668614" y="2708614"/>
                  <a:ext cx="25272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384882F-B4FF-A534-D2EC-C8DB603673FE}"/>
                    </a:ext>
                  </a:extLst>
                </p14:cNvPr>
                <p14:cNvContentPartPr/>
                <p14:nvPr/>
              </p14:nvContentPartPr>
              <p14:xfrm>
                <a:off x="2869854" y="2275894"/>
                <a:ext cx="124200" cy="5086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384882F-B4FF-A534-D2EC-C8DB603673F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861214" y="2267254"/>
                  <a:ext cx="141840" cy="52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E68D72B8-A8CF-7804-B5C6-7DE48C8C766F}"/>
                    </a:ext>
                  </a:extLst>
                </p14:cNvPr>
                <p14:cNvContentPartPr/>
                <p14:nvPr/>
              </p14:nvContentPartPr>
              <p14:xfrm>
                <a:off x="2546214" y="2969254"/>
                <a:ext cx="508680" cy="651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E68D72B8-A8CF-7804-B5C6-7DE48C8C766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37574" y="2960614"/>
                  <a:ext cx="52632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786F6E34-670C-E305-1051-1CA74BABA210}"/>
                    </a:ext>
                  </a:extLst>
                </p14:cNvPr>
                <p14:cNvContentPartPr/>
                <p14:nvPr/>
              </p14:nvContentPartPr>
              <p14:xfrm>
                <a:off x="2697774" y="3136654"/>
                <a:ext cx="172800" cy="295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86F6E34-670C-E305-1051-1CA74BABA21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689134" y="3128014"/>
                  <a:ext cx="19044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C25CC553-5715-3611-7AA5-32624801499F}"/>
                    </a:ext>
                  </a:extLst>
                </p14:cNvPr>
                <p14:cNvContentPartPr/>
                <p14:nvPr/>
              </p14:nvContentPartPr>
              <p14:xfrm>
                <a:off x="2247414" y="1844254"/>
                <a:ext cx="421920" cy="1897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C25CC553-5715-3611-7AA5-32624801499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238774" y="1835614"/>
                  <a:ext cx="43956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B7F1643-B1A6-7EF0-2FE0-0253285F9D73}"/>
                    </a:ext>
                  </a:extLst>
                </p14:cNvPr>
                <p14:cNvContentPartPr/>
                <p14:nvPr/>
              </p14:nvContentPartPr>
              <p14:xfrm>
                <a:off x="2451894" y="2957014"/>
                <a:ext cx="696600" cy="1231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2B7F1643-B1A6-7EF0-2FE0-0253285F9D7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442894" y="2948014"/>
                  <a:ext cx="71424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E89F2800-8CEF-F9BB-F6BC-AE7EBB4FF62C}"/>
                    </a:ext>
                  </a:extLst>
                </p14:cNvPr>
                <p14:cNvContentPartPr/>
                <p14:nvPr/>
              </p14:nvContentPartPr>
              <p14:xfrm>
                <a:off x="1906854" y="2636614"/>
                <a:ext cx="820800" cy="8409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E89F2800-8CEF-F9BB-F6BC-AE7EBB4FF62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897854" y="2627614"/>
                  <a:ext cx="838440" cy="85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6764E864-C817-E6C1-9A83-13058295C822}"/>
                    </a:ext>
                  </a:extLst>
                </p14:cNvPr>
                <p14:cNvContentPartPr/>
                <p14:nvPr/>
              </p14:nvContentPartPr>
              <p14:xfrm>
                <a:off x="2915214" y="2723014"/>
                <a:ext cx="833760" cy="7736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6764E864-C817-E6C1-9A83-13058295C82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906574" y="2714374"/>
                  <a:ext cx="851400" cy="79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2D4C835F-09B2-CE8A-E37D-3B6E0845D02C}"/>
                    </a:ext>
                  </a:extLst>
                </p14:cNvPr>
                <p14:cNvContentPartPr/>
                <p14:nvPr/>
              </p14:nvContentPartPr>
              <p14:xfrm>
                <a:off x="3423534" y="2800774"/>
                <a:ext cx="263520" cy="5382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2D4C835F-09B2-CE8A-E37D-3B6E0845D02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414534" y="2791774"/>
                  <a:ext cx="281160" cy="55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6FC44F75-3138-26F1-B816-969C751C07CF}"/>
                    </a:ext>
                  </a:extLst>
                </p14:cNvPr>
                <p14:cNvContentPartPr/>
                <p14:nvPr/>
              </p14:nvContentPartPr>
              <p14:xfrm>
                <a:off x="1848534" y="2927494"/>
                <a:ext cx="124200" cy="4136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6FC44F75-3138-26F1-B816-969C751C07C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839534" y="2918494"/>
                  <a:ext cx="141840" cy="43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6FF6B46B-66F2-5D14-A25E-D569A52DA1F5}"/>
                    </a:ext>
                  </a:extLst>
                </p14:cNvPr>
                <p14:cNvContentPartPr/>
                <p14:nvPr/>
              </p14:nvContentPartPr>
              <p14:xfrm>
                <a:off x="3050574" y="708814"/>
                <a:ext cx="1391760" cy="3412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6FF6B46B-66F2-5D14-A25E-D569A52DA1F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041574" y="699814"/>
                  <a:ext cx="140940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F13EAFF9-5862-E9AB-97CA-7C6B684BD575}"/>
                    </a:ext>
                  </a:extLst>
                </p14:cNvPr>
                <p14:cNvContentPartPr/>
                <p14:nvPr/>
              </p14:nvContentPartPr>
              <p14:xfrm>
                <a:off x="3243534" y="1111294"/>
                <a:ext cx="1767600" cy="18529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F13EAFF9-5862-E9AB-97CA-7C6B684BD575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234534" y="1102294"/>
                  <a:ext cx="1785240" cy="18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FAA83CFE-5E13-D3B2-E0C6-9DF70BACD2F8}"/>
                    </a:ext>
                  </a:extLst>
                </p14:cNvPr>
                <p14:cNvContentPartPr/>
                <p14:nvPr/>
              </p14:nvContentPartPr>
              <p14:xfrm>
                <a:off x="815334" y="1094374"/>
                <a:ext cx="1973160" cy="24782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FAA83CFE-5E13-D3B2-E0C6-9DF70BACD2F8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06334" y="1085734"/>
                  <a:ext cx="1990800" cy="249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C59E5A23-2E39-8A54-EE64-63E3F2D509DE}"/>
                    </a:ext>
                  </a:extLst>
                </p14:cNvPr>
                <p14:cNvContentPartPr/>
                <p14:nvPr/>
              </p14:nvContentPartPr>
              <p14:xfrm>
                <a:off x="1345254" y="1393894"/>
                <a:ext cx="651960" cy="23184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C59E5A23-2E39-8A54-EE64-63E3F2D509D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336254" y="1385254"/>
                  <a:ext cx="669600" cy="233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BFAFADB3-08BD-4E0E-170E-5BC1B57F6D20}"/>
                    </a:ext>
                  </a:extLst>
                </p14:cNvPr>
                <p14:cNvContentPartPr/>
                <p14:nvPr/>
              </p14:nvContentPartPr>
              <p14:xfrm>
                <a:off x="1010454" y="208414"/>
                <a:ext cx="1195560" cy="9032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BFAFADB3-08BD-4E0E-170E-5BC1B57F6D2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01814" y="199414"/>
                  <a:ext cx="1213200" cy="9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9C478A95-B880-1807-C2E3-54B8E7311AAA}"/>
                    </a:ext>
                  </a:extLst>
                </p14:cNvPr>
                <p14:cNvContentPartPr/>
                <p14:nvPr/>
              </p14:nvContentPartPr>
              <p14:xfrm>
                <a:off x="2439294" y="659494"/>
                <a:ext cx="3360960" cy="3294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9C478A95-B880-1807-C2E3-54B8E7311AA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430654" y="650494"/>
                  <a:ext cx="337860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49E70B40-3F3D-7007-9835-E4C3DE4F3B12}"/>
                    </a:ext>
                  </a:extLst>
                </p14:cNvPr>
                <p14:cNvContentPartPr/>
                <p14:nvPr/>
              </p14:nvContentPartPr>
              <p14:xfrm>
                <a:off x="126294" y="692254"/>
                <a:ext cx="3195360" cy="5544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49E70B40-3F3D-7007-9835-E4C3DE4F3B1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17294" y="683614"/>
                  <a:ext cx="3213000" cy="57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FCF84288-671D-2132-85A9-E5407C0E9DD9}"/>
                    </a:ext>
                  </a:extLst>
                </p14:cNvPr>
                <p14:cNvContentPartPr/>
                <p14:nvPr/>
              </p14:nvContentPartPr>
              <p14:xfrm>
                <a:off x="1027014" y="643294"/>
                <a:ext cx="564480" cy="2840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FCF84288-671D-2132-85A9-E5407C0E9DD9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018374" y="634294"/>
                  <a:ext cx="58212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7807E783-E0DF-5FB8-6DE9-5859E133205C}"/>
                    </a:ext>
                  </a:extLst>
                </p14:cNvPr>
                <p14:cNvContentPartPr/>
                <p14:nvPr/>
              </p14:nvContentPartPr>
              <p14:xfrm>
                <a:off x="3230934" y="341974"/>
                <a:ext cx="125640" cy="2570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7807E783-E0DF-5FB8-6DE9-5859E133205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222294" y="332974"/>
                  <a:ext cx="14328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5C4ACCC5-1766-9232-D88E-9A9FF952681C}"/>
                    </a:ext>
                  </a:extLst>
                </p14:cNvPr>
                <p14:cNvContentPartPr/>
                <p14:nvPr/>
              </p14:nvContentPartPr>
              <p14:xfrm>
                <a:off x="4079814" y="210214"/>
                <a:ext cx="1162440" cy="3477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5C4ACCC5-1766-9232-D88E-9A9FF952681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071174" y="201214"/>
                  <a:ext cx="118008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23CFD537-A754-6DDA-0CB2-30B5E1C70F8D}"/>
                    </a:ext>
                  </a:extLst>
                </p14:cNvPr>
                <p14:cNvContentPartPr/>
                <p14:nvPr/>
              </p14:nvContentPartPr>
              <p14:xfrm>
                <a:off x="4551414" y="1320454"/>
                <a:ext cx="1077840" cy="5526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23CFD537-A754-6DDA-0CB2-30B5E1C70F8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542414" y="1311454"/>
                  <a:ext cx="1095480" cy="57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11A16A12-C17D-434C-7218-6DDCE16291D6}"/>
                    </a:ext>
                  </a:extLst>
                </p14:cNvPr>
                <p14:cNvContentPartPr/>
                <p14:nvPr/>
              </p14:nvContentPartPr>
              <p14:xfrm>
                <a:off x="3202494" y="1143694"/>
                <a:ext cx="2080440" cy="21704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11A16A12-C17D-434C-7218-6DDCE16291D6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193494" y="1134694"/>
                  <a:ext cx="2098080" cy="218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0890676-B124-8D98-CEC9-414C629A4A6C}"/>
                    </a:ext>
                  </a:extLst>
                </p14:cNvPr>
                <p14:cNvContentPartPr/>
                <p14:nvPr/>
              </p14:nvContentPartPr>
              <p14:xfrm>
                <a:off x="605454" y="1217494"/>
                <a:ext cx="1744200" cy="12740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0890676-B124-8D98-CEC9-414C629A4A6C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96814" y="1208854"/>
                  <a:ext cx="1761840" cy="129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A781D36F-16BC-7552-B0B6-B155560D155D}"/>
                    </a:ext>
                  </a:extLst>
                </p14:cNvPr>
                <p14:cNvContentPartPr/>
                <p14:nvPr/>
              </p14:nvContentPartPr>
              <p14:xfrm>
                <a:off x="2269014" y="3472534"/>
                <a:ext cx="1392480" cy="9522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A781D36F-16BC-7552-B0B6-B155560D155D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260374" y="3463534"/>
                  <a:ext cx="1410120" cy="9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C8C719F5-0FAD-9B85-D9AA-62F2FA09E351}"/>
                    </a:ext>
                  </a:extLst>
                </p14:cNvPr>
                <p14:cNvContentPartPr/>
                <p14:nvPr/>
              </p14:nvContentPartPr>
              <p14:xfrm>
                <a:off x="2233014" y="4011454"/>
                <a:ext cx="260280" cy="3711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C8C719F5-0FAD-9B85-D9AA-62F2FA09E351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224374" y="4002454"/>
                  <a:ext cx="27792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0FA936EB-C85D-5F71-C996-B17AC1A6B0BB}"/>
                    </a:ext>
                  </a:extLst>
                </p14:cNvPr>
                <p14:cNvContentPartPr/>
                <p14:nvPr/>
              </p14:nvContentPartPr>
              <p14:xfrm>
                <a:off x="3997734" y="4108654"/>
                <a:ext cx="1405800" cy="16848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0FA936EB-C85D-5F71-C996-B17AC1A6B0BB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989094" y="4099654"/>
                  <a:ext cx="142344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520DDB8A-3B24-8D37-5C38-DC6B820D905E}"/>
                    </a:ext>
                  </a:extLst>
                </p14:cNvPr>
                <p14:cNvContentPartPr/>
                <p14:nvPr/>
              </p14:nvContentPartPr>
              <p14:xfrm>
                <a:off x="4801254" y="3898774"/>
                <a:ext cx="2559960" cy="12398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520DDB8A-3B24-8D37-5C38-DC6B820D905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792614" y="3890134"/>
                  <a:ext cx="2577600" cy="12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49DE6D40-C869-1CF4-4D5B-803F29B5EC41}"/>
                    </a:ext>
                  </a:extLst>
                </p14:cNvPr>
                <p14:cNvContentPartPr/>
                <p14:nvPr/>
              </p14:nvContentPartPr>
              <p14:xfrm>
                <a:off x="5617374" y="2993014"/>
                <a:ext cx="1378800" cy="12841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49DE6D40-C869-1CF4-4D5B-803F29B5EC41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608374" y="2984014"/>
                  <a:ext cx="1396440" cy="13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FFB40A70-D2B9-460F-0827-581FB0D3187B}"/>
                    </a:ext>
                  </a:extLst>
                </p14:cNvPr>
                <p14:cNvContentPartPr/>
                <p14:nvPr/>
              </p14:nvContentPartPr>
              <p14:xfrm>
                <a:off x="6540054" y="3522214"/>
                <a:ext cx="117720" cy="1011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FFB40A70-D2B9-460F-0827-581FB0D3187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531414" y="3513214"/>
                  <a:ext cx="13536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14922523-B7E0-5C0D-FB83-D50A2D8E06A8}"/>
                    </a:ext>
                  </a:extLst>
                </p14:cNvPr>
                <p14:cNvContentPartPr/>
                <p14:nvPr/>
              </p14:nvContentPartPr>
              <p14:xfrm>
                <a:off x="5933094" y="1352494"/>
                <a:ext cx="1071360" cy="9111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14922523-B7E0-5C0D-FB83-D50A2D8E06A8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924094" y="1343854"/>
                  <a:ext cx="1089000" cy="9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893ECB5E-93C0-F440-7CCC-78A3E69E08E4}"/>
                    </a:ext>
                  </a:extLst>
                </p14:cNvPr>
                <p14:cNvContentPartPr/>
                <p14:nvPr/>
              </p14:nvContentPartPr>
              <p14:xfrm>
                <a:off x="6546534" y="1393894"/>
                <a:ext cx="773280" cy="5457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893ECB5E-93C0-F440-7CCC-78A3E69E08E4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537534" y="1385254"/>
                  <a:ext cx="790920" cy="56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59774502-94E1-37C6-F8AB-CDA6C7E58B17}"/>
                    </a:ext>
                  </a:extLst>
                </p14:cNvPr>
                <p14:cNvContentPartPr/>
                <p14:nvPr/>
              </p14:nvContentPartPr>
              <p14:xfrm>
                <a:off x="6818694" y="1393894"/>
                <a:ext cx="522000" cy="6541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59774502-94E1-37C6-F8AB-CDA6C7E58B17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809694" y="1385254"/>
                  <a:ext cx="539640" cy="67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3B701948-CA62-113C-962A-F342EDF56716}"/>
                    </a:ext>
                  </a:extLst>
                </p14:cNvPr>
                <p14:cNvContentPartPr/>
                <p14:nvPr/>
              </p14:nvContentPartPr>
              <p14:xfrm>
                <a:off x="6826974" y="1418374"/>
                <a:ext cx="666000" cy="62784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3B701948-CA62-113C-962A-F342EDF5671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817974" y="1409734"/>
                  <a:ext cx="683640" cy="64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4CB3D6F3-319D-7A45-B0F3-C9C78C6D78D4}"/>
                    </a:ext>
                  </a:extLst>
                </p14:cNvPr>
                <p14:cNvContentPartPr/>
                <p14:nvPr/>
              </p14:nvContentPartPr>
              <p14:xfrm>
                <a:off x="6970614" y="1488214"/>
                <a:ext cx="529200" cy="7732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4CB3D6F3-319D-7A45-B0F3-C9C78C6D78D4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961614" y="1479214"/>
                  <a:ext cx="546840" cy="79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9444F56C-83A3-7AC1-6FA9-4A239CCDA6DF}"/>
                    </a:ext>
                  </a:extLst>
                </p14:cNvPr>
                <p14:cNvContentPartPr/>
                <p14:nvPr/>
              </p14:nvContentPartPr>
              <p14:xfrm>
                <a:off x="6920934" y="1890334"/>
                <a:ext cx="550440" cy="6570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9444F56C-83A3-7AC1-6FA9-4A239CCDA6DF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911934" y="1881334"/>
                  <a:ext cx="568080" cy="67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2A94D23E-2738-A660-5D4F-A5FA103F973F}"/>
                    </a:ext>
                  </a:extLst>
                </p14:cNvPr>
                <p14:cNvContentPartPr/>
                <p14:nvPr/>
              </p14:nvContentPartPr>
              <p14:xfrm>
                <a:off x="6191574" y="2164654"/>
                <a:ext cx="295560" cy="23976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2A94D23E-2738-A660-5D4F-A5FA103F973F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182574" y="2156014"/>
                  <a:ext cx="31320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7F46BBCD-5D91-4A1D-359A-4316C2A8C93E}"/>
                    </a:ext>
                  </a:extLst>
                </p14:cNvPr>
                <p14:cNvContentPartPr/>
                <p14:nvPr/>
              </p14:nvContentPartPr>
              <p14:xfrm>
                <a:off x="6646614" y="2394334"/>
                <a:ext cx="198360" cy="7372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7F46BBCD-5D91-4A1D-359A-4316C2A8C93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637974" y="2385334"/>
                  <a:ext cx="216000" cy="75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3D11AC59-2B10-0F58-8537-68BC544F07B0}"/>
                    </a:ext>
                  </a:extLst>
                </p14:cNvPr>
                <p14:cNvContentPartPr/>
                <p14:nvPr/>
              </p14:nvContentPartPr>
              <p14:xfrm>
                <a:off x="6872334" y="2663614"/>
                <a:ext cx="7200" cy="1008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3D11AC59-2B10-0F58-8537-68BC544F07B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863334" y="2654974"/>
                  <a:ext cx="2484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193C1DA8-1973-4422-281F-67A353218AD6}"/>
                    </a:ext>
                  </a:extLst>
                </p14:cNvPr>
                <p14:cNvContentPartPr/>
                <p14:nvPr/>
              </p14:nvContentPartPr>
              <p14:xfrm>
                <a:off x="321774" y="3833614"/>
                <a:ext cx="1244880" cy="49716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193C1DA8-1973-4422-281F-67A353218AD6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12774" y="3824974"/>
                  <a:ext cx="1262520" cy="51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EC7E2A01-F09D-D8D5-3CBB-6BB686D025A5}"/>
                    </a:ext>
                  </a:extLst>
                </p14:cNvPr>
                <p14:cNvContentPartPr/>
                <p14:nvPr/>
              </p14:nvContentPartPr>
              <p14:xfrm>
                <a:off x="428694" y="3162214"/>
                <a:ext cx="203040" cy="2988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EC7E2A01-F09D-D8D5-3CBB-6BB686D025A5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19694" y="3153574"/>
                  <a:ext cx="22068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2CDFA5DF-3385-44E8-7777-E4B6AEC123E2}"/>
                    </a:ext>
                  </a:extLst>
                </p14:cNvPr>
                <p14:cNvContentPartPr/>
                <p14:nvPr/>
              </p14:nvContentPartPr>
              <p14:xfrm>
                <a:off x="4063254" y="3760174"/>
                <a:ext cx="1080360" cy="5500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2CDFA5DF-3385-44E8-7777-E4B6AEC123E2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054254" y="3751174"/>
                  <a:ext cx="1098000" cy="56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B5F72C11-61E2-32AF-1B4A-BBCAA4CF5B84}"/>
                    </a:ext>
                  </a:extLst>
                </p14:cNvPr>
                <p14:cNvContentPartPr/>
                <p14:nvPr/>
              </p14:nvContentPartPr>
              <p14:xfrm>
                <a:off x="4736814" y="3735334"/>
                <a:ext cx="57960" cy="370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B5F72C11-61E2-32AF-1B4A-BBCAA4CF5B84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727814" y="3726694"/>
                  <a:ext cx="756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17A87D7D-402D-D17D-52D8-9941E319BD34}"/>
                    </a:ext>
                  </a:extLst>
                </p14:cNvPr>
                <p14:cNvContentPartPr/>
                <p14:nvPr/>
              </p14:nvContentPartPr>
              <p14:xfrm>
                <a:off x="3304734" y="3402334"/>
                <a:ext cx="182160" cy="24048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17A87D7D-402D-D17D-52D8-9941E319BD34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295734" y="3393694"/>
                  <a:ext cx="19980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22A38723-EFED-EDF8-39A6-FD37A5406DEF}"/>
                    </a:ext>
                  </a:extLst>
                </p14:cNvPr>
                <p14:cNvContentPartPr/>
                <p14:nvPr/>
              </p14:nvContentPartPr>
              <p14:xfrm>
                <a:off x="1992534" y="3689974"/>
                <a:ext cx="1555200" cy="4561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22A38723-EFED-EDF8-39A6-FD37A5406DEF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983534" y="3680974"/>
                  <a:ext cx="1572840" cy="47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DDC56195-961B-A7CC-FD0D-6FB8B1A9625D}"/>
                    </a:ext>
                  </a:extLst>
                </p14:cNvPr>
                <p14:cNvContentPartPr/>
                <p14:nvPr/>
              </p14:nvContentPartPr>
              <p14:xfrm>
                <a:off x="6069174" y="3800854"/>
                <a:ext cx="403920" cy="4132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DDC56195-961B-A7CC-FD0D-6FB8B1A9625D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060174" y="3791854"/>
                  <a:ext cx="42156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21935EE8-FA96-F718-1B93-3D52FDFA9526}"/>
                    </a:ext>
                  </a:extLst>
                </p14:cNvPr>
                <p14:cNvContentPartPr/>
                <p14:nvPr/>
              </p14:nvContentPartPr>
              <p14:xfrm>
                <a:off x="5902854" y="4278574"/>
                <a:ext cx="756360" cy="6656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21935EE8-FA96-F718-1B93-3D52FDFA9526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894214" y="4269934"/>
                  <a:ext cx="774000" cy="68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F5441A9F-5187-DA3C-FD43-118DC39B7C97}"/>
                    </a:ext>
                  </a:extLst>
                </p14:cNvPr>
                <p14:cNvContentPartPr/>
                <p14:nvPr/>
              </p14:nvContentPartPr>
              <p14:xfrm>
                <a:off x="2463774" y="5062654"/>
                <a:ext cx="1858680" cy="122760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F5441A9F-5187-DA3C-FD43-118DC39B7C97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454774" y="5053654"/>
                  <a:ext cx="1876320" cy="12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74C4100D-F3A3-1D15-006E-004E6222453E}"/>
                    </a:ext>
                  </a:extLst>
                </p14:cNvPr>
                <p14:cNvContentPartPr/>
                <p14:nvPr/>
              </p14:nvContentPartPr>
              <p14:xfrm>
                <a:off x="1229694" y="5125294"/>
                <a:ext cx="727200" cy="130860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74C4100D-F3A3-1D15-006E-004E6222453E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221054" y="5116654"/>
                  <a:ext cx="744840" cy="13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C5DAFD30-3941-F72A-6E6A-DC39D1D3B686}"/>
                    </a:ext>
                  </a:extLst>
                </p14:cNvPr>
                <p14:cNvContentPartPr/>
                <p14:nvPr/>
              </p14:nvContentPartPr>
              <p14:xfrm>
                <a:off x="4299414" y="4911814"/>
                <a:ext cx="614520" cy="135792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C5DAFD30-3941-F72A-6E6A-DC39D1D3B686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290774" y="4903174"/>
                  <a:ext cx="632160" cy="137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B65EC142-0531-A944-7BA6-2CF00338CE57}"/>
                    </a:ext>
                  </a:extLst>
                </p14:cNvPr>
                <p14:cNvContentPartPr/>
                <p14:nvPr/>
              </p14:nvContentPartPr>
              <p14:xfrm>
                <a:off x="1293414" y="5522374"/>
                <a:ext cx="359640" cy="29232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B65EC142-0531-A944-7BA6-2CF00338CE57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284774" y="5513374"/>
                  <a:ext cx="37728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EA81D1E2-7BCF-6B91-469C-E075AEC2692F}"/>
                    </a:ext>
                  </a:extLst>
                </p14:cNvPr>
                <p14:cNvContentPartPr/>
                <p14:nvPr/>
              </p14:nvContentPartPr>
              <p14:xfrm>
                <a:off x="3324894" y="6314374"/>
                <a:ext cx="710280" cy="59400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EA81D1E2-7BCF-6B91-469C-E075AEC2692F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316254" y="6305734"/>
                  <a:ext cx="727920" cy="61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247B23C1-2336-F033-23E8-B94189AFA63A}"/>
                    </a:ext>
                  </a:extLst>
                </p14:cNvPr>
                <p14:cNvContentPartPr/>
                <p14:nvPr/>
              </p14:nvContentPartPr>
              <p14:xfrm>
                <a:off x="3739254" y="2779095"/>
                <a:ext cx="980640" cy="8456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247B23C1-2336-F033-23E8-B94189AFA63A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730614" y="2770095"/>
                  <a:ext cx="998280" cy="86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61420687-5757-9A6F-8B06-5A07DCACD004}"/>
                    </a:ext>
                  </a:extLst>
                </p14:cNvPr>
                <p14:cNvContentPartPr/>
                <p14:nvPr/>
              </p14:nvContentPartPr>
              <p14:xfrm>
                <a:off x="3618654" y="2586495"/>
                <a:ext cx="60120" cy="26748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61420687-5757-9A6F-8B06-5A07DCACD004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610014" y="2577495"/>
                  <a:ext cx="7776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5D4C826D-1A85-FAA1-0869-6DF29D656570}"/>
                    </a:ext>
                  </a:extLst>
                </p14:cNvPr>
                <p14:cNvContentPartPr/>
                <p14:nvPr/>
              </p14:nvContentPartPr>
              <p14:xfrm>
                <a:off x="3772374" y="2668935"/>
                <a:ext cx="36360" cy="226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5D4C826D-1A85-FAA1-0869-6DF29D656570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763374" y="2660295"/>
                  <a:ext cx="540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7AB74BB1-EEE7-2F4C-952F-DE2B41FB4A87}"/>
                    </a:ext>
                  </a:extLst>
                </p14:cNvPr>
                <p14:cNvContentPartPr/>
                <p14:nvPr/>
              </p14:nvContentPartPr>
              <p14:xfrm>
                <a:off x="5141814" y="1262775"/>
                <a:ext cx="1524600" cy="35712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7AB74BB1-EEE7-2F4C-952F-DE2B41FB4A87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133174" y="1253775"/>
                  <a:ext cx="154224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356C92B3-3E5B-0B58-30A5-263DAF26ABD2}"/>
                    </a:ext>
                  </a:extLst>
                </p14:cNvPr>
                <p14:cNvContentPartPr/>
                <p14:nvPr/>
              </p14:nvContentPartPr>
              <p14:xfrm>
                <a:off x="5059734" y="839055"/>
                <a:ext cx="1236240" cy="24768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356C92B3-3E5B-0B58-30A5-263DAF26ABD2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051094" y="830415"/>
                  <a:ext cx="125388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A8494E77-7781-E88E-D044-A7825F4C26F6}"/>
                    </a:ext>
                  </a:extLst>
                </p14:cNvPr>
                <p14:cNvContentPartPr/>
                <p14:nvPr/>
              </p14:nvContentPartPr>
              <p14:xfrm>
                <a:off x="4794774" y="2126415"/>
                <a:ext cx="1036440" cy="98604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A8494E77-7781-E88E-D044-A7825F4C26F6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4785774" y="2117415"/>
                  <a:ext cx="1054080" cy="10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E80D5006-4A5C-E8A1-E631-BFEB024E6181}"/>
                    </a:ext>
                  </a:extLst>
                </p14:cNvPr>
                <p14:cNvContentPartPr/>
                <p14:nvPr/>
              </p14:nvContentPartPr>
              <p14:xfrm>
                <a:off x="5214894" y="1432335"/>
                <a:ext cx="235080" cy="81936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E80D5006-4A5C-E8A1-E631-BFEB024E6181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206254" y="1423335"/>
                  <a:ext cx="252720" cy="83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73B1E04E-7CA5-16A2-1F06-E294FFC1FB99}"/>
                    </a:ext>
                  </a:extLst>
                </p14:cNvPr>
                <p14:cNvContentPartPr/>
                <p14:nvPr/>
              </p14:nvContentPartPr>
              <p14:xfrm>
                <a:off x="5272854" y="1277535"/>
                <a:ext cx="321480" cy="66672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73B1E04E-7CA5-16A2-1F06-E294FFC1FB99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263854" y="1268895"/>
                  <a:ext cx="339120" cy="68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81E88717-EC76-8E11-3388-4EAFAABFE84C}"/>
                    </a:ext>
                  </a:extLst>
                </p14:cNvPr>
                <p14:cNvContentPartPr/>
                <p14:nvPr/>
              </p14:nvContentPartPr>
              <p14:xfrm>
                <a:off x="5498574" y="1303095"/>
                <a:ext cx="308160" cy="41292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81E88717-EC76-8E11-3388-4EAFAABFE84C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489934" y="1294455"/>
                  <a:ext cx="32580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B5B12FA0-EA8F-16BD-25E5-586632A02244}"/>
                    </a:ext>
                  </a:extLst>
                </p14:cNvPr>
                <p14:cNvContentPartPr/>
                <p14:nvPr/>
              </p14:nvContentPartPr>
              <p14:xfrm>
                <a:off x="5888094" y="1442415"/>
                <a:ext cx="30240" cy="5976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B5B12FA0-EA8F-16BD-25E5-586632A02244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879094" y="1433775"/>
                  <a:ext cx="4788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4A4F2924-8232-7060-7F81-F4DF27355160}"/>
                    </a:ext>
                  </a:extLst>
                </p14:cNvPr>
                <p14:cNvContentPartPr/>
                <p14:nvPr/>
              </p14:nvContentPartPr>
              <p14:xfrm>
                <a:off x="3973254" y="1262775"/>
                <a:ext cx="360" cy="36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4A4F2924-8232-7060-7F81-F4DF27355160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964614" y="125377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03683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07" y="536573"/>
            <a:ext cx="3856679" cy="1453003"/>
          </a:xfrm>
        </p:spPr>
        <p:txBody>
          <a:bodyPr wrap="square" rtlCol="0" anchor="b">
            <a:normAutofit/>
          </a:bodyPr>
          <a:lstStyle/>
          <a:p>
            <a:pPr rtl="0"/>
            <a:r>
              <a:rPr lang="en-GB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07606" y="2877018"/>
            <a:ext cx="3060000" cy="2938561"/>
          </a:xfrm>
        </p:spPr>
        <p:txBody>
          <a:bodyPr rtlCol="0">
            <a:normAutofit/>
          </a:bodyPr>
          <a:lstStyle/>
          <a:p>
            <a:pPr marL="457200" indent="-457200" rtl="0">
              <a:buAutoNum type="arabicPeriod"/>
            </a:pPr>
            <a:r>
              <a:rPr lang="en-GB" dirty="0"/>
              <a:t>My understanding of unit 5</a:t>
            </a:r>
          </a:p>
          <a:p>
            <a:pPr marL="457200" indent="-457200" rtl="0">
              <a:buAutoNum type="arabicPeriod"/>
            </a:pPr>
            <a:r>
              <a:rPr lang="en-GB" dirty="0"/>
              <a:t>My plan and ideas</a:t>
            </a:r>
          </a:p>
          <a:p>
            <a:pPr marL="457200" indent="-457200" rtl="0">
              <a:buAutoNum type="arabicPeriod"/>
            </a:pPr>
            <a:r>
              <a:rPr lang="en-GB" dirty="0"/>
              <a:t>Steps to take for execution</a:t>
            </a:r>
          </a:p>
          <a:p>
            <a:pPr rtl="0"/>
            <a:endParaRPr lang="en-GB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255CA119-3AE4-4D6A-AB16-C0625CAA4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6947" y="6357600"/>
            <a:ext cx="6683376" cy="460800"/>
          </a:xfrm>
        </p:spPr>
        <p:txBody>
          <a:bodyPr rtlCol="0">
            <a:normAutofit/>
          </a:bodyPr>
          <a:lstStyle/>
          <a:p>
            <a:pPr rtl="0"/>
            <a:endParaRPr lang="en-GB"/>
          </a:p>
        </p:txBody>
      </p:sp>
      <p:pic>
        <p:nvPicPr>
          <p:cNvPr id="10" name="Picture Placeholder 9" descr="A picture containing outdoor, train, bridge, traveling">
            <a:extLst>
              <a:ext uri="{FF2B5EF4-FFF2-40B4-BE49-F238E27FC236}">
                <a16:creationId xmlns:a16="http://schemas.microsoft.com/office/drawing/2014/main" id="{BE113317-F75C-4F41-AA60-AB7B65AD93D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9987" y="0"/>
            <a:ext cx="7212013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427B03-BB97-BA49-064F-BE4632B5A9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981" t="-559" r="12505" b="560"/>
          <a:stretch/>
        </p:blipFill>
        <p:spPr>
          <a:xfrm rot="16200000">
            <a:off x="5101255" y="-167311"/>
            <a:ext cx="6923438" cy="72580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42C101A-6697-C390-8545-F24017D7E4E5}"/>
                  </a:ext>
                </a:extLst>
              </p14:cNvPr>
              <p14:cNvContentPartPr/>
              <p14:nvPr/>
            </p14:nvContentPartPr>
            <p14:xfrm>
              <a:off x="1758086" y="2420517"/>
              <a:ext cx="1401120" cy="25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42C101A-6697-C390-8545-F24017D7E4E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49446" y="2411877"/>
                <a:ext cx="1418760" cy="4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600" y="536573"/>
            <a:ext cx="4078800" cy="1453003"/>
          </a:xfrm>
        </p:spPr>
        <p:txBody>
          <a:bodyPr wrap="square" rtlCol="0" anchor="b">
            <a:normAutofit/>
          </a:bodyPr>
          <a:lstStyle/>
          <a:p>
            <a:pPr rtl="0"/>
            <a:r>
              <a:rPr lang="en-GB" dirty="0"/>
              <a:t>My understanding of Unit 5 purpose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31598" y="2962437"/>
            <a:ext cx="9176261" cy="2875321"/>
          </a:xfrm>
        </p:spPr>
        <p:txBody>
          <a:bodyPr rtlCol="0">
            <a:noAutofit/>
          </a:bodyPr>
          <a:lstStyle/>
          <a:p>
            <a:pPr rtl="0"/>
            <a:r>
              <a:rPr lang="en-US" u="sng" dirty="0"/>
              <a:t>S</a:t>
            </a:r>
            <a:r>
              <a:rPr lang="en-GB" u="sng" dirty="0" err="1"/>
              <a:t>ubmission</a:t>
            </a:r>
            <a:r>
              <a:rPr lang="en-GB" u="sng" dirty="0"/>
              <a:t> is divided into 2 sections:</a:t>
            </a:r>
          </a:p>
          <a:p>
            <a:pPr marL="342900" indent="-342900" rtl="0">
              <a:buAutoNum type="arabicPeriod"/>
            </a:pPr>
            <a:r>
              <a:rPr lang="en-GB" dirty="0"/>
              <a:t>A body of chronicles showcasing how you represent collective memory of MAIP year 1.</a:t>
            </a:r>
          </a:p>
          <a:p>
            <a:pPr marL="342900" indent="-342900" rtl="0">
              <a:buAutoNum type="arabicPeriod"/>
            </a:pPr>
            <a:r>
              <a:rPr lang="en-GB" dirty="0"/>
              <a:t>Portfolio of Experimental work that will shine light on your challenges and how they help you evolve and progress your practise.</a:t>
            </a:r>
          </a:p>
          <a:p>
            <a:pPr marL="342900" indent="-342900" rtl="0">
              <a:buAutoNum type="arabicPeriod"/>
            </a:pP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744F39-C609-1945-677F-8DA6269E7EB6}"/>
              </a:ext>
            </a:extLst>
          </p:cNvPr>
          <p:cNvSpPr txBox="1"/>
          <p:nvPr/>
        </p:nvSpPr>
        <p:spPr>
          <a:xfrm>
            <a:off x="1714436" y="5945650"/>
            <a:ext cx="9528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GB" sz="3200" b="1" dirty="0"/>
              <a:t>I’M FOCUSED ON </a:t>
            </a:r>
            <a:r>
              <a:rPr lang="en-GB" sz="3200" b="1" dirty="0">
                <a:solidFill>
                  <a:srgbClr val="FF3399"/>
                </a:solidFill>
              </a:rPr>
              <a:t>EXPERIMENTATION</a:t>
            </a:r>
            <a:r>
              <a:rPr lang="en-GB" sz="3200" b="1" dirty="0"/>
              <a:t>!	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26ADB5E-B1E5-F19C-1B52-698065BAA73C}"/>
                  </a:ext>
                </a:extLst>
              </p14:cNvPr>
              <p14:cNvContentPartPr/>
              <p14:nvPr/>
            </p14:nvContentPartPr>
            <p14:xfrm>
              <a:off x="4600057" y="5580314"/>
              <a:ext cx="5144040" cy="11286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26ADB5E-B1E5-F19C-1B52-698065BAA7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91057" y="5571314"/>
                <a:ext cx="5161680" cy="11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2EA8C59-7F1C-3E29-AEE6-A2A94BC0D5A1}"/>
                  </a:ext>
                </a:extLst>
              </p14:cNvPr>
              <p14:cNvContentPartPr/>
              <p14:nvPr/>
            </p14:nvContentPartPr>
            <p14:xfrm>
              <a:off x="3674100" y="2397423"/>
              <a:ext cx="4843800" cy="604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2EA8C59-7F1C-3E29-AEE6-A2A94BC0D5A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65460" y="2388783"/>
                <a:ext cx="4861440" cy="7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9799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50" y="-916860"/>
            <a:ext cx="5573056" cy="2058573"/>
          </a:xfrm>
        </p:spPr>
        <p:txBody>
          <a:bodyPr rtlCol="0">
            <a:normAutofit/>
          </a:bodyPr>
          <a:lstStyle/>
          <a:p>
            <a:pPr rtl="0"/>
            <a:r>
              <a:rPr lang="en-GB" sz="2400" dirty="0"/>
              <a:t>PLAN FOR THE BODY OF CHRONICLES  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C602EC3-0115-4FB6-BAA7-BCA17E611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09" y="1544220"/>
            <a:ext cx="6073452" cy="5939761"/>
          </a:xfrm>
        </p:spPr>
        <p:txBody>
          <a:bodyPr rtlCol="0">
            <a:noAutofit/>
          </a:bodyPr>
          <a:lstStyle/>
          <a:p>
            <a:pPr marL="457200" indent="-457200" algn="l">
              <a:buFont typeface="Wingdings" panose="05000000000000000000" pitchFamily="2" charset="2"/>
              <a:buAutoNum type="arabicPeriod"/>
            </a:pPr>
            <a:r>
              <a:rPr lang="en-GB" sz="1400" dirty="0"/>
              <a:t>Gather information from my Blog, notes and journal and analyse my notes and conversations with other students as class rep in order to give my take on our shared experiences.</a:t>
            </a:r>
          </a:p>
          <a:p>
            <a:pPr marL="457200" indent="-457200" algn="l" rtl="0">
              <a:buAutoNum type="arabicPeriod"/>
            </a:pPr>
            <a:r>
              <a:rPr lang="en-GB" sz="1400" dirty="0"/>
              <a:t>Combine all information and form my interpretation of a timeline (chronology) of our experience and create a draft-storytelling-storyboard.</a:t>
            </a:r>
          </a:p>
          <a:p>
            <a:pPr marL="457200" indent="-457200" algn="l" rtl="0">
              <a:buAutoNum type="arabicPeriod"/>
            </a:pPr>
            <a:r>
              <a:rPr lang="en-GB" sz="1400" dirty="0"/>
              <a:t>Create Subtitles for each Week and each Important event in order to create a base of chronology to each experience.</a:t>
            </a:r>
          </a:p>
          <a:p>
            <a:pPr marL="457200" indent="-457200" algn="l" rtl="0">
              <a:buAutoNum type="arabicPeriod"/>
            </a:pPr>
            <a:r>
              <a:rPr lang="en-GB" sz="1400" dirty="0"/>
              <a:t>Give flesh to chronology through displaying our experience as a </a:t>
            </a:r>
            <a:r>
              <a:rPr lang="en-GB" sz="1400" u="sng" dirty="0"/>
              <a:t>Visual Tapestry </a:t>
            </a:r>
            <a:r>
              <a:rPr lang="en-GB" sz="1400" dirty="0"/>
              <a:t>with a piece of illustration as each patch of the tapestry and its own explanation hanging from it/near it.</a:t>
            </a:r>
          </a:p>
          <a:p>
            <a:pPr marL="457200" indent="-457200" rtl="0">
              <a:buAutoNum type="arabicPeriod"/>
            </a:pPr>
            <a:endParaRPr lang="en-GB" sz="1400" dirty="0"/>
          </a:p>
        </p:txBody>
      </p:sp>
      <p:pic>
        <p:nvPicPr>
          <p:cNvPr id="1026" name="Picture 2" descr="Indian Patchwork Tapestry Vintage Tapestry Embroidered | Etsy">
            <a:extLst>
              <a:ext uri="{FF2B5EF4-FFF2-40B4-BE49-F238E27FC236}">
                <a16:creationId xmlns:a16="http://schemas.microsoft.com/office/drawing/2014/main" id="{1F5C9682-AC8A-813A-0B3E-55B64DFE5AFC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6" t="24628" r="13320" b="46286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92380AC-7D73-D953-400A-2F0BBFCA3AB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4479" b="4479"/>
          <a:stretch/>
        </p:blipFill>
        <p:spPr/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B342607-78A8-60D4-E2B9-3992A1D02BB3}"/>
                  </a:ext>
                </a:extLst>
              </p14:cNvPr>
              <p14:cNvContentPartPr/>
              <p14:nvPr/>
            </p14:nvContentPartPr>
            <p14:xfrm>
              <a:off x="1020894" y="1147991"/>
              <a:ext cx="4037040" cy="209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B342607-78A8-60D4-E2B9-3992A1D02B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2254" y="1138991"/>
                <a:ext cx="4054680" cy="22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1730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2D84E-E99A-94F5-9A5C-1257CDFF0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725" y="801560"/>
            <a:ext cx="7301642" cy="1453003"/>
          </a:xfrm>
        </p:spPr>
        <p:txBody>
          <a:bodyPr/>
          <a:lstStyle/>
          <a:p>
            <a:r>
              <a:rPr lang="en-US" dirty="0"/>
              <a:t>Through this Visual tapestry I aim to: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F3C39-578C-9397-2F12-75CAF6920C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10379" y="2954886"/>
            <a:ext cx="6376325" cy="2875321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AutoNum type="arabicPeriod"/>
            </a:pPr>
            <a:r>
              <a:rPr lang="en-US" dirty="0"/>
              <a:t>Represent our connection through this course even though we are divided geographically. Similarly to how different patches can create something beautiful when stitched together.</a:t>
            </a:r>
          </a:p>
          <a:p>
            <a:pPr marL="342900" indent="-342900">
              <a:buAutoNum type="arabicPeriod"/>
            </a:pPr>
            <a:r>
              <a:rPr lang="en-US" dirty="0"/>
              <a:t>We are connected through thread and needle symbolic of our online interactions through the web.</a:t>
            </a:r>
          </a:p>
          <a:p>
            <a:pPr marL="342900" indent="-342900">
              <a:buAutoNum type="arabicPeriod"/>
            </a:pPr>
            <a:r>
              <a:rPr lang="en-US" dirty="0"/>
              <a:t>I feel that our windows during our Teams meetings are perfectly represented through the patches in the tapestry and the chaotic feeling of joining this other-world to connect outside of our lived LIVE realities is perfectly encapsulated through the flow of a tapestry- book. 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GB" dirty="0"/>
          </a:p>
        </p:txBody>
      </p:sp>
      <p:pic>
        <p:nvPicPr>
          <p:cNvPr id="2050" name="Picture 2" descr="Growing a Tapestry: Weaving Face Expressions Pin Weaving, Weaving Art ...">
            <a:extLst>
              <a:ext uri="{FF2B5EF4-FFF2-40B4-BE49-F238E27FC236}">
                <a16:creationId xmlns:a16="http://schemas.microsoft.com/office/drawing/2014/main" id="{954BAAAB-9A6F-B578-C32B-3EB46B51E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8" t="82917" r="69276" b="-549"/>
          <a:stretch/>
        </p:blipFill>
        <p:spPr bwMode="auto">
          <a:xfrm>
            <a:off x="7548401" y="240556"/>
            <a:ext cx="1157287" cy="12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rowing a Tapestry: Weaving Face Expressions Pin Weaving, Weaving Art ...">
            <a:extLst>
              <a:ext uri="{FF2B5EF4-FFF2-40B4-BE49-F238E27FC236}">
                <a16:creationId xmlns:a16="http://schemas.microsoft.com/office/drawing/2014/main" id="{76F130DF-3998-CB00-995C-63A774F86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6" t="934" b="78649"/>
          <a:stretch/>
        </p:blipFill>
        <p:spPr bwMode="auto">
          <a:xfrm>
            <a:off x="9417296" y="286570"/>
            <a:ext cx="254848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rowing a Tapestry: Weaving Face Expressions Pin Weaving, Weaving Art ...">
            <a:extLst>
              <a:ext uri="{FF2B5EF4-FFF2-40B4-BE49-F238E27FC236}">
                <a16:creationId xmlns:a16="http://schemas.microsoft.com/office/drawing/2014/main" id="{A9B0ABE0-1831-FF15-A6F6-347BF4BAF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4" t="21180" r="2874" b="56250"/>
          <a:stretch/>
        </p:blipFill>
        <p:spPr bwMode="auto">
          <a:xfrm>
            <a:off x="308263" y="2683421"/>
            <a:ext cx="1812925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rowing a Tapestry: Weaving Face Expressions Pin Weaving, Weaving Art ...">
            <a:extLst>
              <a:ext uri="{FF2B5EF4-FFF2-40B4-BE49-F238E27FC236}">
                <a16:creationId xmlns:a16="http://schemas.microsoft.com/office/drawing/2014/main" id="{866F539D-A762-6628-DB1A-98B1E370A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0" r="48653" b="78813"/>
          <a:stretch/>
        </p:blipFill>
        <p:spPr bwMode="auto">
          <a:xfrm>
            <a:off x="291066" y="4950811"/>
            <a:ext cx="1147762" cy="145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rowing a Tapestry: Weaving Face Expressions Pin Weaving, Weaving Art ...">
            <a:extLst>
              <a:ext uri="{FF2B5EF4-FFF2-40B4-BE49-F238E27FC236}">
                <a16:creationId xmlns:a16="http://schemas.microsoft.com/office/drawing/2014/main" id="{E5197FDB-49C2-1A40-C388-2F7641D8D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3" t="57292" r="37336" b="21805"/>
          <a:stretch/>
        </p:blipFill>
        <p:spPr bwMode="auto">
          <a:xfrm>
            <a:off x="461962" y="993801"/>
            <a:ext cx="1290638" cy="143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owing a Tapestry: Weaving Face Expressions Pin Weaving, Weaving Art ...">
            <a:extLst>
              <a:ext uri="{FF2B5EF4-FFF2-40B4-BE49-F238E27FC236}">
                <a16:creationId xmlns:a16="http://schemas.microsoft.com/office/drawing/2014/main" id="{D81C4068-A2A0-3EBA-02AE-7658D718D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3" t="63958" r="5269" b="18473"/>
          <a:stretch/>
        </p:blipFill>
        <p:spPr bwMode="auto">
          <a:xfrm>
            <a:off x="10579894" y="2224087"/>
            <a:ext cx="1385887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owing a Tapestry: Weaving Face Expressions Pin Weaving, Weaving Art ...">
            <a:extLst>
              <a:ext uri="{FF2B5EF4-FFF2-40B4-BE49-F238E27FC236}">
                <a16:creationId xmlns:a16="http://schemas.microsoft.com/office/drawing/2014/main" id="{2FD7EC41-090C-0097-67E5-F55DE1D3D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1" t="40347" r="37579" b="42570"/>
          <a:stretch/>
        </p:blipFill>
        <p:spPr bwMode="auto">
          <a:xfrm>
            <a:off x="10691538" y="4035222"/>
            <a:ext cx="1333500" cy="117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owing a Tapestry: Weaving Face Expressions Pin Weaving, Weaving Art ...">
            <a:extLst>
              <a:ext uri="{FF2B5EF4-FFF2-40B4-BE49-F238E27FC236}">
                <a16:creationId xmlns:a16="http://schemas.microsoft.com/office/drawing/2014/main" id="{E8064A66-C676-21E3-59F1-27B950CB4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" t="41042" r="64641" b="34375"/>
          <a:stretch/>
        </p:blipFill>
        <p:spPr bwMode="auto">
          <a:xfrm>
            <a:off x="1789258" y="5088949"/>
            <a:ext cx="1519238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8F16794-1D13-B439-7D2E-E2635DACD9DA}"/>
                  </a:ext>
                </a:extLst>
              </p14:cNvPr>
              <p14:cNvContentPartPr/>
              <p14:nvPr/>
            </p14:nvContentPartPr>
            <p14:xfrm>
              <a:off x="2555448" y="2319109"/>
              <a:ext cx="6150240" cy="132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8F16794-1D13-B439-7D2E-E2635DACD9D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46808" y="2310109"/>
                <a:ext cx="6167880" cy="15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4471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ECC3AB7-5575-C1B4-B924-3BE8C89CA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574" y="241344"/>
            <a:ext cx="6678912" cy="1927793"/>
          </a:xfrm>
        </p:spPr>
        <p:txBody>
          <a:bodyPr rtlCol="0">
            <a:normAutofit/>
          </a:bodyPr>
          <a:lstStyle/>
          <a:p>
            <a:pPr rtl="0"/>
            <a:r>
              <a:rPr lang="en-GB" sz="2800" dirty="0"/>
              <a:t>PLAN FOR THE PORTFOLIO OF EXPERIMENTAL WORK</a:t>
            </a:r>
          </a:p>
        </p:txBody>
      </p:sp>
      <p:sp>
        <p:nvSpPr>
          <p:cNvPr id="6" name="Subtitle 6">
            <a:extLst>
              <a:ext uri="{FF2B5EF4-FFF2-40B4-BE49-F238E27FC236}">
                <a16:creationId xmlns:a16="http://schemas.microsoft.com/office/drawing/2014/main" id="{D73C72E4-F603-F443-D7A8-E3A74877EC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0975" y="2599731"/>
            <a:ext cx="7204599" cy="4073195"/>
          </a:xfrm>
        </p:spPr>
        <p:txBody>
          <a:bodyPr rtlCol="0">
            <a:normAutofit/>
          </a:bodyPr>
          <a:lstStyle/>
          <a:p>
            <a:pPr marL="342900" indent="-342900" rtl="0">
              <a:buAutoNum type="arabicPeriod"/>
            </a:pPr>
            <a:r>
              <a:rPr lang="en-GB" sz="1800" dirty="0"/>
              <a:t>Showcase experimentation and insights into how I battle challenges with my practise.</a:t>
            </a:r>
          </a:p>
          <a:p>
            <a:pPr marL="342900" indent="-342900" rtl="0">
              <a:buAutoNum type="arabicPeriod"/>
            </a:pPr>
            <a:r>
              <a:rPr lang="en-GB" sz="1800" dirty="0"/>
              <a:t>Show the behind the scenes of how I create the tapestry, patchwork(illustrations) and gather all information to create my final result.</a:t>
            </a:r>
          </a:p>
          <a:p>
            <a:pPr marL="342900" indent="-342900" rtl="0">
              <a:buAutoNum type="arabicPeriod"/>
            </a:pPr>
            <a:r>
              <a:rPr lang="en-US" sz="1800" dirty="0"/>
              <a:t>Convey all failures and challenges and how they impacted each other and, in the end, how they taught a lesson and how they made the final project what it turned out to be.</a:t>
            </a:r>
          </a:p>
          <a:p>
            <a:pPr rtl="0"/>
            <a:endParaRPr lang="en-GB" sz="1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F0A1050-E9C4-A938-1F4C-B66D7F10AE3D}"/>
                  </a:ext>
                </a:extLst>
              </p14:cNvPr>
              <p14:cNvContentPartPr/>
              <p14:nvPr/>
            </p14:nvContentPartPr>
            <p14:xfrm>
              <a:off x="1582494" y="2271214"/>
              <a:ext cx="5553000" cy="226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F0A1050-E9C4-A938-1F4C-B66D7F10AE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73494" y="2262574"/>
                <a:ext cx="557064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D24D228-FB93-6D09-D89E-9801F01A0BD8}"/>
                  </a:ext>
                </a:extLst>
              </p14:cNvPr>
              <p14:cNvContentPartPr/>
              <p14:nvPr/>
            </p14:nvContentPartPr>
            <p14:xfrm>
              <a:off x="8799567" y="1432234"/>
              <a:ext cx="398520" cy="2700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D24D228-FB93-6D09-D89E-9801F01A0BD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790567" y="1423234"/>
                <a:ext cx="41616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8A35D3F-088C-1200-553F-2F48ABC67C39}"/>
                  </a:ext>
                </a:extLst>
              </p14:cNvPr>
              <p14:cNvContentPartPr/>
              <p14:nvPr/>
            </p14:nvContentPartPr>
            <p14:xfrm>
              <a:off x="10358214" y="1205254"/>
              <a:ext cx="102240" cy="3009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8A35D3F-088C-1200-553F-2F48ABC67C3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349214" y="1196614"/>
                <a:ext cx="119880" cy="31860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1DD6467E-B3AE-1BE8-4CEC-B3A5993E5A4D}"/>
              </a:ext>
            </a:extLst>
          </p:cNvPr>
          <p:cNvGrpSpPr/>
          <p:nvPr/>
        </p:nvGrpSpPr>
        <p:grpSpPr>
          <a:xfrm>
            <a:off x="8122974" y="1835614"/>
            <a:ext cx="3614400" cy="3166920"/>
            <a:chOff x="8122974" y="1835614"/>
            <a:chExt cx="3614400" cy="3166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43FE58C-E6A3-C58D-E851-035B491451C2}"/>
                    </a:ext>
                  </a:extLst>
                </p14:cNvPr>
                <p14:cNvContentPartPr/>
                <p14:nvPr/>
              </p14:nvContentPartPr>
              <p14:xfrm>
                <a:off x="9106494" y="1898254"/>
                <a:ext cx="1760400" cy="196452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43FE58C-E6A3-C58D-E851-035B491451C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097494" y="1889254"/>
                  <a:ext cx="1778040" cy="19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10AF616-499C-B3C1-7114-30D44784112C}"/>
                    </a:ext>
                  </a:extLst>
                </p14:cNvPr>
                <p14:cNvContentPartPr/>
                <p14:nvPr/>
              </p14:nvContentPartPr>
              <p14:xfrm>
                <a:off x="9680334" y="2637694"/>
                <a:ext cx="694440" cy="12376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10AF616-499C-B3C1-7114-30D44784112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671694" y="2628694"/>
                  <a:ext cx="712080" cy="12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CB3B539-0BFC-3A76-8F23-56B59E2CE979}"/>
                    </a:ext>
                  </a:extLst>
                </p14:cNvPr>
                <p14:cNvContentPartPr/>
                <p14:nvPr/>
              </p14:nvContentPartPr>
              <p14:xfrm>
                <a:off x="9611574" y="3675214"/>
                <a:ext cx="847440" cy="32724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CB3B539-0BFC-3A76-8F23-56B59E2CE97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602574" y="3666214"/>
                  <a:ext cx="86508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99F6E37-6089-0EC0-BDE1-CE08C7698808}"/>
                    </a:ext>
                  </a:extLst>
                </p14:cNvPr>
                <p14:cNvContentPartPr/>
                <p14:nvPr/>
              </p14:nvContentPartPr>
              <p14:xfrm>
                <a:off x="9614094" y="3948454"/>
                <a:ext cx="781920" cy="70236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99F6E37-6089-0EC0-BDE1-CE08C769880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605454" y="3939454"/>
                  <a:ext cx="799560" cy="72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C8460FA-C5FF-0B8B-02FA-4DCF9C8ED942}"/>
                    </a:ext>
                  </a:extLst>
                </p14:cNvPr>
                <p14:cNvContentPartPr/>
                <p14:nvPr/>
              </p14:nvContentPartPr>
              <p14:xfrm>
                <a:off x="9898134" y="4764214"/>
                <a:ext cx="308160" cy="23832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C8460FA-C5FF-0B8B-02FA-4DCF9C8ED94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889494" y="4755574"/>
                  <a:ext cx="32580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3C978F8-3351-9844-42B2-5634819655CB}"/>
                    </a:ext>
                  </a:extLst>
                </p14:cNvPr>
                <p14:cNvContentPartPr/>
                <p14:nvPr/>
              </p14:nvContentPartPr>
              <p14:xfrm>
                <a:off x="11034294" y="1835614"/>
                <a:ext cx="460440" cy="15444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3C978F8-3351-9844-42B2-5634819655C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1025294" y="1826614"/>
                  <a:ext cx="47808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43FA122-3A45-46DC-BDAB-11B866FF42B0}"/>
                    </a:ext>
                  </a:extLst>
                </p14:cNvPr>
                <p14:cNvContentPartPr/>
                <p14:nvPr/>
              </p14:nvContentPartPr>
              <p14:xfrm>
                <a:off x="11522094" y="3608254"/>
                <a:ext cx="215280" cy="8928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43FA122-3A45-46DC-BDAB-11B866FF42B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513094" y="3599254"/>
                  <a:ext cx="23292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5C3B12F-4257-541B-EEC4-1043086A085C}"/>
                    </a:ext>
                  </a:extLst>
                </p14:cNvPr>
                <p14:cNvContentPartPr/>
                <p14:nvPr/>
              </p14:nvContentPartPr>
              <p14:xfrm>
                <a:off x="9168054" y="4034854"/>
                <a:ext cx="230040" cy="2883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5C3B12F-4257-541B-EEC4-1043086A085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159414" y="4025854"/>
                  <a:ext cx="24768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5BD94AA-CAF9-C11C-7D5E-910C47DEC1D9}"/>
                    </a:ext>
                  </a:extLst>
                </p14:cNvPr>
                <p14:cNvContentPartPr/>
                <p14:nvPr/>
              </p14:nvContentPartPr>
              <p14:xfrm>
                <a:off x="8122974" y="2873854"/>
                <a:ext cx="406800" cy="133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5BD94AA-CAF9-C11C-7D5E-910C47DEC1D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113974" y="2864854"/>
                  <a:ext cx="424440" cy="30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41887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E6E68-D059-4E48-A1A5-6D9FF5737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 rtlCol="0"/>
          <a:lstStyle/>
          <a:p>
            <a:pPr rtl="0"/>
            <a:r>
              <a:rPr lang="en-GB" sz="5400" b="1" dirty="0"/>
              <a:t>Timeline</a:t>
            </a:r>
            <a:endParaRPr lang="en-GB" b="1" dirty="0"/>
          </a:p>
        </p:txBody>
      </p:sp>
      <p:graphicFrame>
        <p:nvGraphicFramePr>
          <p:cNvPr id="4" name="Content Placeholder 4" descr="Timeline graphic with five boxes. The boxes are labelled 1 though five going left to right. ">
            <a:extLst>
              <a:ext uri="{FF2B5EF4-FFF2-40B4-BE49-F238E27FC236}">
                <a16:creationId xmlns:a16="http://schemas.microsoft.com/office/drawing/2014/main" id="{4DE76F03-02C2-4450-8BCD-B9723A8598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3001965"/>
              </p:ext>
            </p:extLst>
          </p:nvPr>
        </p:nvGraphicFramePr>
        <p:xfrm>
          <a:off x="838200" y="1839913"/>
          <a:ext cx="10515600" cy="4154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ubtitle 7">
            <a:extLst>
              <a:ext uri="{FF2B5EF4-FFF2-40B4-BE49-F238E27FC236}">
                <a16:creationId xmlns:a16="http://schemas.microsoft.com/office/drawing/2014/main" id="{317CAF0A-AD3F-D597-F0B5-4105C78E39D7}"/>
              </a:ext>
            </a:extLst>
          </p:cNvPr>
          <p:cNvSpPr txBox="1">
            <a:spLocks/>
          </p:cNvSpPr>
          <p:nvPr/>
        </p:nvSpPr>
        <p:spPr>
          <a:xfrm>
            <a:off x="280674" y="5192763"/>
            <a:ext cx="11504279" cy="1603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000" indent="-3600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D</a:t>
            </a:r>
            <a:r>
              <a:rPr lang="en-GB" sz="1600" b="1" dirty="0" err="1"/>
              <a:t>uring</a:t>
            </a:r>
            <a:r>
              <a:rPr lang="en-GB" sz="1600" b="1" dirty="0"/>
              <a:t> the execution of this timeline I plan to keep track and journal the process in order to have a portfolio of challenges (failures) and solutions that helped progress the tapestry (aka my practise) to its end.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DD5945-6CB8-C408-740A-1AD28E0C0219}"/>
              </a:ext>
            </a:extLst>
          </p:cNvPr>
          <p:cNvGrpSpPr/>
          <p:nvPr/>
        </p:nvGrpSpPr>
        <p:grpSpPr>
          <a:xfrm>
            <a:off x="1623534" y="1127134"/>
            <a:ext cx="8406720" cy="1497960"/>
            <a:chOff x="1623534" y="1127134"/>
            <a:chExt cx="8406720" cy="149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91D99DD-AE85-CFD7-79A6-ED96875039AF}"/>
                    </a:ext>
                  </a:extLst>
                </p14:cNvPr>
                <p14:cNvContentPartPr/>
                <p14:nvPr/>
              </p14:nvContentPartPr>
              <p14:xfrm>
                <a:off x="1623534" y="2405134"/>
                <a:ext cx="6785280" cy="219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91D99DD-AE85-CFD7-79A6-ED96875039A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614534" y="2396134"/>
                  <a:ext cx="680292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16E9FA9-F125-961C-B6F9-99A4CEF2F9A0}"/>
                    </a:ext>
                  </a:extLst>
                </p14:cNvPr>
                <p14:cNvContentPartPr/>
                <p14:nvPr/>
              </p14:nvContentPartPr>
              <p14:xfrm>
                <a:off x="5318214" y="1127134"/>
                <a:ext cx="4529880" cy="14605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16E9FA9-F125-961C-B6F9-99A4CEF2F9A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309214" y="1118494"/>
                  <a:ext cx="4547520" cy="147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3E65E8B-F7F1-ACF2-8EB8-A3B27C2DBBE0}"/>
                    </a:ext>
                  </a:extLst>
                </p14:cNvPr>
                <p14:cNvContentPartPr/>
                <p14:nvPr/>
              </p14:nvContentPartPr>
              <p14:xfrm>
                <a:off x="9545694" y="1956934"/>
                <a:ext cx="484560" cy="557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3E65E8B-F7F1-ACF2-8EB8-A3B27C2DBBE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536694" y="1948294"/>
                  <a:ext cx="502200" cy="57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1A15528-9A82-4A86-6A4F-44DD7357F561}"/>
              </a:ext>
            </a:extLst>
          </p:cNvPr>
          <p:cNvGrpSpPr/>
          <p:nvPr/>
        </p:nvGrpSpPr>
        <p:grpSpPr>
          <a:xfrm>
            <a:off x="5014734" y="4895254"/>
            <a:ext cx="6357960" cy="57960"/>
            <a:chOff x="5014734" y="4895254"/>
            <a:chExt cx="6357960" cy="5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10723D8-61B4-94F5-4602-F21451BD8E7C}"/>
                    </a:ext>
                  </a:extLst>
                </p14:cNvPr>
                <p14:cNvContentPartPr/>
                <p14:nvPr/>
              </p14:nvContentPartPr>
              <p14:xfrm>
                <a:off x="5014734" y="4895254"/>
                <a:ext cx="2036160" cy="54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10723D8-61B4-94F5-4602-F21451BD8E7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006094" y="4886254"/>
                  <a:ext cx="205380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858E6E6-B6D1-3DB3-E2C2-B6DA3577497F}"/>
                    </a:ext>
                  </a:extLst>
                </p14:cNvPr>
                <p14:cNvContentPartPr/>
                <p14:nvPr/>
              </p14:nvContentPartPr>
              <p14:xfrm>
                <a:off x="7265814" y="4899214"/>
                <a:ext cx="1869480" cy="21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858E6E6-B6D1-3DB3-E2C2-B6DA3577497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257174" y="4890214"/>
                  <a:ext cx="188712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2799A08-BB36-965B-BD54-7EFB9D6E34C7}"/>
                    </a:ext>
                  </a:extLst>
                </p14:cNvPr>
                <p14:cNvContentPartPr/>
                <p14:nvPr/>
              </p14:nvContentPartPr>
              <p14:xfrm>
                <a:off x="9344814" y="4899214"/>
                <a:ext cx="2027880" cy="540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2799A08-BB36-965B-BD54-7EFB9D6E34C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336174" y="4890574"/>
                  <a:ext cx="2045520" cy="71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8BFABF9-D32B-3D11-83DA-3BAE0793DE5C}"/>
                  </a:ext>
                </a:extLst>
              </p14:cNvPr>
              <p14:cNvContentPartPr/>
              <p14:nvPr/>
            </p14:nvContentPartPr>
            <p14:xfrm>
              <a:off x="865014" y="4903894"/>
              <a:ext cx="1408680" cy="1684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8BFABF9-D32B-3D11-83DA-3BAE0793DE5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56374" y="4894894"/>
                <a:ext cx="142632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107" name="Ink 3106">
                <a:extLst>
                  <a:ext uri="{FF2B5EF4-FFF2-40B4-BE49-F238E27FC236}">
                    <a16:creationId xmlns:a16="http://schemas.microsoft.com/office/drawing/2014/main" id="{2AC9153C-D9D7-481C-035E-8FEB340BA6CC}"/>
                  </a:ext>
                </a:extLst>
              </p14:cNvPr>
              <p14:cNvContentPartPr/>
              <p14:nvPr/>
            </p14:nvContentPartPr>
            <p14:xfrm>
              <a:off x="897774" y="4842694"/>
              <a:ext cx="1663200" cy="49680"/>
            </p14:xfrm>
          </p:contentPart>
        </mc:Choice>
        <mc:Fallback xmlns="">
          <p:pic>
            <p:nvPicPr>
              <p:cNvPr id="3107" name="Ink 3106">
                <a:extLst>
                  <a:ext uri="{FF2B5EF4-FFF2-40B4-BE49-F238E27FC236}">
                    <a16:creationId xmlns:a16="http://schemas.microsoft.com/office/drawing/2014/main" id="{2AC9153C-D9D7-481C-035E-8FEB340BA6C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89134" y="4833694"/>
                <a:ext cx="16808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110" name="Ink 3109">
                <a:extLst>
                  <a:ext uri="{FF2B5EF4-FFF2-40B4-BE49-F238E27FC236}">
                    <a16:creationId xmlns:a16="http://schemas.microsoft.com/office/drawing/2014/main" id="{82714CEE-D0CC-BA13-3B94-10B53C2035BF}"/>
                  </a:ext>
                </a:extLst>
              </p14:cNvPr>
              <p14:cNvContentPartPr/>
              <p14:nvPr/>
            </p14:nvContentPartPr>
            <p14:xfrm>
              <a:off x="2992974" y="4883374"/>
              <a:ext cx="1850760" cy="27000"/>
            </p14:xfrm>
          </p:contentPart>
        </mc:Choice>
        <mc:Fallback xmlns="">
          <p:pic>
            <p:nvPicPr>
              <p:cNvPr id="3110" name="Ink 3109">
                <a:extLst>
                  <a:ext uri="{FF2B5EF4-FFF2-40B4-BE49-F238E27FC236}">
                    <a16:creationId xmlns:a16="http://schemas.microsoft.com/office/drawing/2014/main" id="{82714CEE-D0CC-BA13-3B94-10B53C2035B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84334" y="4874734"/>
                <a:ext cx="186840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112" name="Ink 3111">
                <a:extLst>
                  <a:ext uri="{FF2B5EF4-FFF2-40B4-BE49-F238E27FC236}">
                    <a16:creationId xmlns:a16="http://schemas.microsoft.com/office/drawing/2014/main" id="{83F20BF7-7A28-8C9A-214B-BC97A99968E6}"/>
                  </a:ext>
                </a:extLst>
              </p14:cNvPr>
              <p14:cNvContentPartPr/>
              <p14:nvPr/>
            </p14:nvContentPartPr>
            <p14:xfrm>
              <a:off x="2656734" y="4883374"/>
              <a:ext cx="78840" cy="9360"/>
            </p14:xfrm>
          </p:contentPart>
        </mc:Choice>
        <mc:Fallback xmlns="">
          <p:pic>
            <p:nvPicPr>
              <p:cNvPr id="3112" name="Ink 3111">
                <a:extLst>
                  <a:ext uri="{FF2B5EF4-FFF2-40B4-BE49-F238E27FC236}">
                    <a16:creationId xmlns:a16="http://schemas.microsoft.com/office/drawing/2014/main" id="{83F20BF7-7A28-8C9A-214B-BC97A99968E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648094" y="4874374"/>
                <a:ext cx="96480" cy="2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134" name="Group 3133">
            <a:extLst>
              <a:ext uri="{FF2B5EF4-FFF2-40B4-BE49-F238E27FC236}">
                <a16:creationId xmlns:a16="http://schemas.microsoft.com/office/drawing/2014/main" id="{21F258AD-63E1-B2DD-09DD-BC7EE536F65C}"/>
              </a:ext>
            </a:extLst>
          </p:cNvPr>
          <p:cNvGrpSpPr/>
          <p:nvPr/>
        </p:nvGrpSpPr>
        <p:grpSpPr>
          <a:xfrm>
            <a:off x="1913958" y="4437392"/>
            <a:ext cx="821616" cy="345107"/>
            <a:chOff x="1693374" y="4176694"/>
            <a:chExt cx="1469880" cy="61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121" name="Ink 3120">
                  <a:extLst>
                    <a:ext uri="{FF2B5EF4-FFF2-40B4-BE49-F238E27FC236}">
                      <a16:creationId xmlns:a16="http://schemas.microsoft.com/office/drawing/2014/main" id="{A7E5B7EB-D2D3-CC7A-9C53-648B83B645DD}"/>
                    </a:ext>
                  </a:extLst>
                </p14:cNvPr>
                <p14:cNvContentPartPr/>
                <p14:nvPr/>
              </p14:nvContentPartPr>
              <p14:xfrm>
                <a:off x="2254974" y="4538854"/>
                <a:ext cx="16920" cy="149040"/>
              </p14:xfrm>
            </p:contentPart>
          </mc:Choice>
          <mc:Fallback xmlns="">
            <p:pic>
              <p:nvPicPr>
                <p:cNvPr id="3121" name="Ink 3120">
                  <a:extLst>
                    <a:ext uri="{FF2B5EF4-FFF2-40B4-BE49-F238E27FC236}">
                      <a16:creationId xmlns:a16="http://schemas.microsoft.com/office/drawing/2014/main" id="{A7E5B7EB-D2D3-CC7A-9C53-648B83B645D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238705" y="4522794"/>
                  <a:ext cx="48808" cy="1805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122" name="Ink 3121">
                  <a:extLst>
                    <a:ext uri="{FF2B5EF4-FFF2-40B4-BE49-F238E27FC236}">
                      <a16:creationId xmlns:a16="http://schemas.microsoft.com/office/drawing/2014/main" id="{7E414BD1-A03C-8491-DCBC-4992A3646ABE}"/>
                    </a:ext>
                  </a:extLst>
                </p14:cNvPr>
                <p14:cNvContentPartPr/>
                <p14:nvPr/>
              </p14:nvContentPartPr>
              <p14:xfrm>
                <a:off x="2161014" y="4597534"/>
                <a:ext cx="232200" cy="196560"/>
              </p14:xfrm>
            </p:contentPart>
          </mc:Choice>
          <mc:Fallback xmlns="">
            <p:pic>
              <p:nvPicPr>
                <p:cNvPr id="3122" name="Ink 3121">
                  <a:extLst>
                    <a:ext uri="{FF2B5EF4-FFF2-40B4-BE49-F238E27FC236}">
                      <a16:creationId xmlns:a16="http://schemas.microsoft.com/office/drawing/2014/main" id="{7E414BD1-A03C-8491-DCBC-4992A3646AB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144934" y="4582118"/>
                  <a:ext cx="263717" cy="2280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124" name="Ink 3123">
                  <a:extLst>
                    <a:ext uri="{FF2B5EF4-FFF2-40B4-BE49-F238E27FC236}">
                      <a16:creationId xmlns:a16="http://schemas.microsoft.com/office/drawing/2014/main" id="{498BE149-DF23-F47F-B1E4-94CA8DF09AA7}"/>
                    </a:ext>
                  </a:extLst>
                </p14:cNvPr>
                <p14:cNvContentPartPr/>
                <p14:nvPr/>
              </p14:nvContentPartPr>
              <p14:xfrm>
                <a:off x="1693374" y="4537774"/>
                <a:ext cx="132480" cy="166680"/>
              </p14:xfrm>
            </p:contentPart>
          </mc:Choice>
          <mc:Fallback xmlns="">
            <p:pic>
              <p:nvPicPr>
                <p:cNvPr id="3124" name="Ink 3123">
                  <a:extLst>
                    <a:ext uri="{FF2B5EF4-FFF2-40B4-BE49-F238E27FC236}">
                      <a16:creationId xmlns:a16="http://schemas.microsoft.com/office/drawing/2014/main" id="{498BE149-DF23-F47F-B1E4-94CA8DF09AA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677296" y="4521685"/>
                  <a:ext cx="163992" cy="1982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125" name="Ink 3124">
                  <a:extLst>
                    <a:ext uri="{FF2B5EF4-FFF2-40B4-BE49-F238E27FC236}">
                      <a16:creationId xmlns:a16="http://schemas.microsoft.com/office/drawing/2014/main" id="{DB11EE5F-98EC-1097-77CC-7B48CD061A57}"/>
                    </a:ext>
                  </a:extLst>
                </p14:cNvPr>
                <p14:cNvContentPartPr/>
                <p14:nvPr/>
              </p14:nvContentPartPr>
              <p14:xfrm>
                <a:off x="1848894" y="4477654"/>
                <a:ext cx="54360" cy="101880"/>
              </p14:xfrm>
            </p:contentPart>
          </mc:Choice>
          <mc:Fallback xmlns="">
            <p:pic>
              <p:nvPicPr>
                <p:cNvPr id="3125" name="Ink 3124">
                  <a:extLst>
                    <a:ext uri="{FF2B5EF4-FFF2-40B4-BE49-F238E27FC236}">
                      <a16:creationId xmlns:a16="http://schemas.microsoft.com/office/drawing/2014/main" id="{DB11EE5F-98EC-1097-77CC-7B48CD061A5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832906" y="4462179"/>
                  <a:ext cx="85697" cy="1334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127" name="Ink 3126">
                  <a:extLst>
                    <a:ext uri="{FF2B5EF4-FFF2-40B4-BE49-F238E27FC236}">
                      <a16:creationId xmlns:a16="http://schemas.microsoft.com/office/drawing/2014/main" id="{0D7F71BB-8377-385C-2824-58E974081C18}"/>
                    </a:ext>
                  </a:extLst>
                </p14:cNvPr>
                <p14:cNvContentPartPr/>
                <p14:nvPr/>
              </p14:nvContentPartPr>
              <p14:xfrm>
                <a:off x="1951494" y="4457134"/>
                <a:ext cx="142560" cy="79920"/>
              </p14:xfrm>
            </p:contentPart>
          </mc:Choice>
          <mc:Fallback xmlns="">
            <p:pic>
              <p:nvPicPr>
                <p:cNvPr id="3127" name="Ink 3126">
                  <a:extLst>
                    <a:ext uri="{FF2B5EF4-FFF2-40B4-BE49-F238E27FC236}">
                      <a16:creationId xmlns:a16="http://schemas.microsoft.com/office/drawing/2014/main" id="{0D7F71BB-8377-385C-2824-58E974081C1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936082" y="4441150"/>
                  <a:ext cx="174026" cy="1112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128" name="Ink 3127">
                  <a:extLst>
                    <a:ext uri="{FF2B5EF4-FFF2-40B4-BE49-F238E27FC236}">
                      <a16:creationId xmlns:a16="http://schemas.microsoft.com/office/drawing/2014/main" id="{C1472A39-AD4C-3224-7C11-2E5DA012A0EB}"/>
                    </a:ext>
                  </a:extLst>
                </p14:cNvPr>
                <p14:cNvContentPartPr/>
                <p14:nvPr/>
              </p14:nvContentPartPr>
              <p14:xfrm>
                <a:off x="2155974" y="4379374"/>
                <a:ext cx="136800" cy="88920"/>
              </p14:xfrm>
            </p:contentPart>
          </mc:Choice>
          <mc:Fallback xmlns="">
            <p:pic>
              <p:nvPicPr>
                <p:cNvPr id="3128" name="Ink 3127">
                  <a:extLst>
                    <a:ext uri="{FF2B5EF4-FFF2-40B4-BE49-F238E27FC236}">
                      <a16:creationId xmlns:a16="http://schemas.microsoft.com/office/drawing/2014/main" id="{C1472A39-AD4C-3224-7C11-2E5DA012A0E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139918" y="4363381"/>
                  <a:ext cx="168270" cy="1202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129" name="Ink 3128">
                  <a:extLst>
                    <a:ext uri="{FF2B5EF4-FFF2-40B4-BE49-F238E27FC236}">
                      <a16:creationId xmlns:a16="http://schemas.microsoft.com/office/drawing/2014/main" id="{F59A6EA3-7822-2708-31A7-0AD640DD5ABE}"/>
                    </a:ext>
                  </a:extLst>
                </p14:cNvPr>
                <p14:cNvContentPartPr/>
                <p14:nvPr/>
              </p14:nvContentPartPr>
              <p14:xfrm>
                <a:off x="2291694" y="4301614"/>
                <a:ext cx="186120" cy="112680"/>
              </p14:xfrm>
            </p:contentPart>
          </mc:Choice>
          <mc:Fallback xmlns="">
            <p:pic>
              <p:nvPicPr>
                <p:cNvPr id="3129" name="Ink 3128">
                  <a:extLst>
                    <a:ext uri="{FF2B5EF4-FFF2-40B4-BE49-F238E27FC236}">
                      <a16:creationId xmlns:a16="http://schemas.microsoft.com/office/drawing/2014/main" id="{F59A6EA3-7822-2708-31A7-0AD640DD5AB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275594" y="4285517"/>
                  <a:ext cx="217677" cy="1442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131" name="Ink 3130">
                  <a:extLst>
                    <a:ext uri="{FF2B5EF4-FFF2-40B4-BE49-F238E27FC236}">
                      <a16:creationId xmlns:a16="http://schemas.microsoft.com/office/drawing/2014/main" id="{68C34248-835C-14B9-6617-37F37B8EEAD5}"/>
                    </a:ext>
                  </a:extLst>
                </p14:cNvPr>
                <p14:cNvContentPartPr/>
                <p14:nvPr/>
              </p14:nvContentPartPr>
              <p14:xfrm>
                <a:off x="2578974" y="4198654"/>
                <a:ext cx="186840" cy="147600"/>
              </p14:xfrm>
            </p:contentPart>
          </mc:Choice>
          <mc:Fallback xmlns="">
            <p:pic>
              <p:nvPicPr>
                <p:cNvPr id="3131" name="Ink 3130">
                  <a:extLst>
                    <a:ext uri="{FF2B5EF4-FFF2-40B4-BE49-F238E27FC236}">
                      <a16:creationId xmlns:a16="http://schemas.microsoft.com/office/drawing/2014/main" id="{68C34248-835C-14B9-6617-37F37B8EEAD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562922" y="4182540"/>
                  <a:ext cx="218301" cy="1791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32" name="Ink 3131">
                  <a:extLst>
                    <a:ext uri="{FF2B5EF4-FFF2-40B4-BE49-F238E27FC236}">
                      <a16:creationId xmlns:a16="http://schemas.microsoft.com/office/drawing/2014/main" id="{0574604E-53D8-88A3-48C5-FA654797862C}"/>
                    </a:ext>
                  </a:extLst>
                </p14:cNvPr>
                <p14:cNvContentPartPr/>
                <p14:nvPr/>
              </p14:nvContentPartPr>
              <p14:xfrm>
                <a:off x="2783814" y="4181734"/>
                <a:ext cx="102960" cy="140400"/>
              </p14:xfrm>
            </p:contentPart>
          </mc:Choice>
          <mc:Fallback xmlns="">
            <p:pic>
              <p:nvPicPr>
                <p:cNvPr id="3132" name="Ink 3131">
                  <a:extLst>
                    <a:ext uri="{FF2B5EF4-FFF2-40B4-BE49-F238E27FC236}">
                      <a16:creationId xmlns:a16="http://schemas.microsoft.com/office/drawing/2014/main" id="{0574604E-53D8-88A3-48C5-FA654797862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767726" y="4166277"/>
                  <a:ext cx="134492" cy="1719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133" name="Ink 3132">
                  <a:extLst>
                    <a:ext uri="{FF2B5EF4-FFF2-40B4-BE49-F238E27FC236}">
                      <a16:creationId xmlns:a16="http://schemas.microsoft.com/office/drawing/2014/main" id="{6DA7B05A-BE80-8327-A644-0E22CB7444DE}"/>
                    </a:ext>
                  </a:extLst>
                </p14:cNvPr>
                <p14:cNvContentPartPr/>
                <p14:nvPr/>
              </p14:nvContentPartPr>
              <p14:xfrm>
                <a:off x="2902974" y="4176694"/>
                <a:ext cx="260280" cy="138240"/>
              </p14:xfrm>
            </p:contentPart>
          </mc:Choice>
          <mc:Fallback xmlns="">
            <p:pic>
              <p:nvPicPr>
                <p:cNvPr id="3133" name="Ink 3132">
                  <a:extLst>
                    <a:ext uri="{FF2B5EF4-FFF2-40B4-BE49-F238E27FC236}">
                      <a16:creationId xmlns:a16="http://schemas.microsoft.com/office/drawing/2014/main" id="{6DA7B05A-BE80-8327-A644-0E22CB7444D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886868" y="4160620"/>
                  <a:ext cx="291849" cy="169746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04806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3DF64-25AB-0B38-B0EB-1641C1CAB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6638" y="253095"/>
            <a:ext cx="6576705" cy="802337"/>
          </a:xfrm>
        </p:spPr>
        <p:txBody>
          <a:bodyPr>
            <a:normAutofit fontScale="90000"/>
          </a:bodyPr>
          <a:lstStyle/>
          <a:p>
            <a:r>
              <a:rPr lang="en-GB" dirty="0"/>
              <a:t>Changes to the plan: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7C3C76-BA9E-F739-0BFC-31AB686FA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499" y="1586921"/>
            <a:ext cx="5289733" cy="2409346"/>
          </a:xfrm>
        </p:spPr>
        <p:txBody>
          <a:bodyPr>
            <a:normAutofit/>
          </a:bodyPr>
          <a:lstStyle/>
          <a:p>
            <a:r>
              <a:rPr lang="en-GB" dirty="0"/>
              <a:t>Through the process of experimenting and landing on ideas in a more secure way, I have decided to bin the idea of creating a survey.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923E855-A4A6-336E-6525-7042BF093AB3}"/>
              </a:ext>
            </a:extLst>
          </p:cNvPr>
          <p:cNvSpPr txBox="1"/>
          <p:nvPr/>
        </p:nvSpPr>
        <p:spPr>
          <a:xfrm rot="21203241">
            <a:off x="8310576" y="3400694"/>
            <a:ext cx="9528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GB" b="1" dirty="0">
                <a:solidFill>
                  <a:srgbClr val="FF3399"/>
                </a:solidFill>
              </a:rPr>
              <a:t>Portfolio of Failure.</a:t>
            </a:r>
            <a:endParaRPr lang="en-GB" b="1" dirty="0"/>
          </a:p>
        </p:txBody>
      </p:sp>
      <p:sp>
        <p:nvSpPr>
          <p:cNvPr id="97" name="Subtitle 2">
            <a:extLst>
              <a:ext uri="{FF2B5EF4-FFF2-40B4-BE49-F238E27FC236}">
                <a16:creationId xmlns:a16="http://schemas.microsoft.com/office/drawing/2014/main" id="{6EB0DFB0-BDE5-B447-1431-0090AA4A71E4}"/>
              </a:ext>
            </a:extLst>
          </p:cNvPr>
          <p:cNvSpPr txBox="1">
            <a:spLocks/>
          </p:cNvSpPr>
          <p:nvPr/>
        </p:nvSpPr>
        <p:spPr>
          <a:xfrm rot="940734">
            <a:off x="5657636" y="1317589"/>
            <a:ext cx="4763880" cy="1932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/>
              <a:t>SURVEY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B89A38A-CCBA-421E-76D5-D8298B4A3A24}"/>
              </a:ext>
            </a:extLst>
          </p:cNvPr>
          <p:cNvGrpSpPr/>
          <p:nvPr/>
        </p:nvGrpSpPr>
        <p:grpSpPr>
          <a:xfrm>
            <a:off x="346353" y="1066800"/>
            <a:ext cx="11040661" cy="3478520"/>
            <a:chOff x="346353" y="1066800"/>
            <a:chExt cx="11040661" cy="3478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C95F839A-AA93-D60B-DF41-ABA88EAE220B}"/>
                    </a:ext>
                  </a:extLst>
                </p14:cNvPr>
                <p14:cNvContentPartPr/>
                <p14:nvPr/>
              </p14:nvContentPartPr>
              <p14:xfrm>
                <a:off x="7722574" y="1625720"/>
                <a:ext cx="3034080" cy="183672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C95F839A-AA93-D60B-DF41-ABA88EAE220B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713574" y="1617080"/>
                  <a:ext cx="3051720" cy="18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AE5B037A-F982-7FFE-3103-67D87F555444}"/>
                    </a:ext>
                  </a:extLst>
                </p14:cNvPr>
                <p14:cNvContentPartPr/>
                <p14:nvPr/>
              </p14:nvContentPartPr>
              <p14:xfrm>
                <a:off x="7531774" y="1832360"/>
                <a:ext cx="1816560" cy="130392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AE5B037A-F982-7FFE-3103-67D87F55544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522774" y="1823720"/>
                  <a:ext cx="1834200" cy="132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035BE710-3215-4B21-2F67-F76762ED7F55}"/>
                    </a:ext>
                  </a:extLst>
                </p14:cNvPr>
                <p14:cNvContentPartPr/>
                <p14:nvPr/>
              </p14:nvContentPartPr>
              <p14:xfrm>
                <a:off x="9362374" y="1229000"/>
                <a:ext cx="1654200" cy="81216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035BE710-3215-4B21-2F67-F76762ED7F5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353374" y="1220360"/>
                  <a:ext cx="1671840" cy="82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B3399FB7-C63D-CFEA-36DF-10B742C22304}"/>
                    </a:ext>
                  </a:extLst>
                </p14:cNvPr>
                <p14:cNvContentPartPr/>
                <p14:nvPr/>
              </p14:nvContentPartPr>
              <p14:xfrm>
                <a:off x="10135294" y="1450400"/>
                <a:ext cx="1020240" cy="140580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B3399FB7-C63D-CFEA-36DF-10B742C2230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126654" y="1441760"/>
                  <a:ext cx="1037880" cy="142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08464B9E-9AB6-E343-6A79-2F014B80BD58}"/>
                    </a:ext>
                  </a:extLst>
                </p14:cNvPr>
                <p14:cNvContentPartPr/>
                <p14:nvPr/>
              </p14:nvContentPartPr>
              <p14:xfrm>
                <a:off x="7258894" y="2744960"/>
                <a:ext cx="2686320" cy="107964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08464B9E-9AB6-E343-6A79-2F014B80BD5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250254" y="2735960"/>
                  <a:ext cx="2703960" cy="10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81327C3-0A61-7A0A-AC8A-7B1F036259EB}"/>
                    </a:ext>
                  </a:extLst>
                </p14:cNvPr>
                <p14:cNvContentPartPr/>
                <p14:nvPr/>
              </p14:nvContentPartPr>
              <p14:xfrm>
                <a:off x="7963054" y="3868880"/>
                <a:ext cx="2984040" cy="67644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81327C3-0A61-7A0A-AC8A-7B1F036259E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954414" y="3859880"/>
                  <a:ext cx="3001680" cy="69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3BD06F0C-161E-BB97-14F5-78B26AF58924}"/>
                    </a:ext>
                  </a:extLst>
                </p14:cNvPr>
                <p14:cNvContentPartPr/>
                <p14:nvPr/>
              </p14:nvContentPartPr>
              <p14:xfrm>
                <a:off x="10267774" y="2700680"/>
                <a:ext cx="1087200" cy="143748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3BD06F0C-161E-BB97-14F5-78B26AF5892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258774" y="2691680"/>
                  <a:ext cx="1104840" cy="145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5C7C4510-D449-66CF-E86C-DB2A75934846}"/>
                    </a:ext>
                  </a:extLst>
                </p14:cNvPr>
                <p14:cNvContentPartPr/>
                <p14:nvPr/>
              </p14:nvContentPartPr>
              <p14:xfrm>
                <a:off x="11057614" y="1977800"/>
                <a:ext cx="329400" cy="50076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5C7C4510-D449-66CF-E86C-DB2A7593484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048614" y="1968800"/>
                  <a:ext cx="347040" cy="51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7FD419BD-A825-EB55-B820-093857129F84}"/>
                    </a:ext>
                  </a:extLst>
                </p14:cNvPr>
                <p14:cNvContentPartPr/>
                <p14:nvPr/>
              </p14:nvContentPartPr>
              <p14:xfrm>
                <a:off x="9387214" y="2128640"/>
                <a:ext cx="396360" cy="65196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7FD419BD-A825-EB55-B820-093857129F8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378574" y="2120000"/>
                  <a:ext cx="414000" cy="66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5BCDD0A2-4F38-F2A3-3076-72519C958489}"/>
                    </a:ext>
                  </a:extLst>
                </p14:cNvPr>
                <p14:cNvContentPartPr/>
                <p14:nvPr/>
              </p14:nvContentPartPr>
              <p14:xfrm>
                <a:off x="9880774" y="2617160"/>
                <a:ext cx="34200" cy="36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5BCDD0A2-4F38-F2A3-3076-72519C95848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872134" y="2608520"/>
                  <a:ext cx="51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F9647325-62A8-1BE4-BEAC-D0AB8D4C36AD}"/>
                    </a:ext>
                  </a:extLst>
                </p14:cNvPr>
                <p14:cNvContentPartPr/>
                <p14:nvPr/>
              </p14:nvContentPartPr>
              <p14:xfrm>
                <a:off x="346353" y="1066800"/>
                <a:ext cx="5900760" cy="28188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F9647325-62A8-1BE4-BEAC-D0AB8D4C36A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37713" y="1057800"/>
                  <a:ext cx="5918400" cy="299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3" name="Subtitle 2">
            <a:extLst>
              <a:ext uri="{FF2B5EF4-FFF2-40B4-BE49-F238E27FC236}">
                <a16:creationId xmlns:a16="http://schemas.microsoft.com/office/drawing/2014/main" id="{6D5FC5EF-DA52-1967-CA8A-E1C6A60F25CB}"/>
              </a:ext>
            </a:extLst>
          </p:cNvPr>
          <p:cNvSpPr txBox="1">
            <a:spLocks/>
          </p:cNvSpPr>
          <p:nvPr/>
        </p:nvSpPr>
        <p:spPr>
          <a:xfrm>
            <a:off x="683499" y="3851947"/>
            <a:ext cx="5289733" cy="2409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However, it will still be included in my portfolio of failure along with why I chose to not use it as part of the tools to create the Tapestry.</a:t>
            </a:r>
          </a:p>
        </p:txBody>
      </p:sp>
    </p:spTree>
    <p:extLst>
      <p:ext uri="{BB962C8B-B14F-4D97-AF65-F5344CB8AC3E}">
        <p14:creationId xmlns:p14="http://schemas.microsoft.com/office/powerpoint/2010/main" val="1213539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024-11-13 11-46-42">
            <a:hlinkClick r:id="" action="ppaction://media"/>
            <a:extLst>
              <a:ext uri="{FF2B5EF4-FFF2-40B4-BE49-F238E27FC236}">
                <a16:creationId xmlns:a16="http://schemas.microsoft.com/office/drawing/2014/main" id="{45342336-FE05-6BE1-BB25-98F0D0CEB4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1457" y="2322800"/>
            <a:ext cx="7385050" cy="4154487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DC00E1-E19D-B073-B11B-763024A66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7A2471-B278-64BD-B6FB-84152F373673}"/>
              </a:ext>
            </a:extLst>
          </p:cNvPr>
          <p:cNvSpPr txBox="1">
            <a:spLocks/>
          </p:cNvSpPr>
          <p:nvPr/>
        </p:nvSpPr>
        <p:spPr>
          <a:xfrm>
            <a:off x="940878" y="476055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3399"/>
                </a:solidFill>
              </a:rPr>
              <a:t>STEP.01: </a:t>
            </a:r>
            <a:r>
              <a:rPr lang="en-GB" sz="5400" b="1" dirty="0"/>
              <a:t>Gathering Information</a:t>
            </a:r>
            <a:endParaRPr lang="en-GB" b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68EE392-55F0-3A98-A87F-5424F1E028E2}"/>
                  </a:ext>
                </a:extLst>
              </p14:cNvPr>
              <p14:cNvContentPartPr/>
              <p14:nvPr/>
            </p14:nvContentPartPr>
            <p14:xfrm>
              <a:off x="401694" y="1663894"/>
              <a:ext cx="10042148" cy="272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68EE392-55F0-3A98-A87F-5424F1E028E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2694" y="1655254"/>
                <a:ext cx="10059788" cy="2898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173FD08-1BFE-9C09-359D-79EBCB825BDD}"/>
              </a:ext>
            </a:extLst>
          </p:cNvPr>
          <p:cNvSpPr txBox="1">
            <a:spLocks/>
          </p:cNvSpPr>
          <p:nvPr/>
        </p:nvSpPr>
        <p:spPr>
          <a:xfrm>
            <a:off x="0" y="2163447"/>
            <a:ext cx="4174998" cy="2463989"/>
          </a:xfrm>
          <a:prstGeom prst="rect">
            <a:avLst/>
          </a:prstGeom>
        </p:spPr>
        <p:txBody>
          <a:bodyPr>
            <a:normAutofit/>
          </a:bodyPr>
          <a:lstStyle>
            <a:lvl1pPr marL="360000" indent="-3600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00" dirty="0"/>
              <a:t>Clip from my Blog where I kept track of every week’s progress, tutorials, interactions and thoughts.</a:t>
            </a:r>
          </a:p>
          <a:p>
            <a:pPr marL="342900" indent="-342900">
              <a:buFont typeface="Wingdings" panose="05000000000000000000" pitchFamily="2" charset="2"/>
              <a:buAutoNum type="arabicPeriod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AutoNum type="arabicPeriod"/>
            </a:pPr>
            <a:endParaRPr lang="en-GB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5D7458F-DE3B-5825-CFFE-95B658EF3A40}"/>
                  </a:ext>
                </a:extLst>
              </p14:cNvPr>
              <p14:cNvContentPartPr/>
              <p14:nvPr/>
            </p14:nvContentPartPr>
            <p14:xfrm>
              <a:off x="2329134" y="3735334"/>
              <a:ext cx="360" cy="3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5D7458F-DE3B-5825-CFFE-95B658EF3A4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20134" y="372633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3190F66-54CB-0470-F381-C24C76ECBE22}"/>
                  </a:ext>
                </a:extLst>
              </p14:cNvPr>
              <p14:cNvContentPartPr/>
              <p14:nvPr/>
            </p14:nvContentPartPr>
            <p14:xfrm>
              <a:off x="2611805" y="4116829"/>
              <a:ext cx="1137240" cy="7380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3190F66-54CB-0470-F381-C24C76ECBE2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2805" y="4107829"/>
                <a:ext cx="1154880" cy="75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3FEB2ED-135E-F99F-E1DA-8B942EE27054}"/>
                  </a:ext>
                </a:extLst>
              </p14:cNvPr>
              <p14:cNvContentPartPr/>
              <p14:nvPr/>
            </p14:nvContentPartPr>
            <p14:xfrm>
              <a:off x="3400205" y="4617229"/>
              <a:ext cx="432720" cy="3855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3FEB2ED-135E-F99F-E1DA-8B942EE270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91565" y="4608589"/>
                <a:ext cx="450360" cy="40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992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2848878_TF11158769_Win32" id="{F3F8FE87-2361-4B19-BDA6-013BEA194ACE}" vid="{B1F7F5A5-1557-4D8C-AB94-3B1042AF8D9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CF82A0-F4E3-45B7-AF6D-1D89198889C4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2579673F-CE33-48F3-A011-3563BBD946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309999-888E-44BA-A188-888AF21B1F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{012CBDA1-1D0F-4D73-9C41-DA4D8ACEA4A0}tf11158769_win32</Template>
  <TotalTime>149</TotalTime>
  <Words>653</Words>
  <Application>Microsoft Office PowerPoint</Application>
  <PresentationFormat>Widescreen</PresentationFormat>
  <Paragraphs>65</Paragraphs>
  <Slides>13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Avenir Next LT Pro</vt:lpstr>
      <vt:lpstr>Calibri</vt:lpstr>
      <vt:lpstr>Goudy Old Style</vt:lpstr>
      <vt:lpstr>Wingdings</vt:lpstr>
      <vt:lpstr>FrostyVTI</vt:lpstr>
      <vt:lpstr>My plan and next steps for Unit5!</vt:lpstr>
      <vt:lpstr>Agenda</vt:lpstr>
      <vt:lpstr>My understanding of Unit 5 purpose </vt:lpstr>
      <vt:lpstr>PLAN FOR THE BODY OF CHRONICLES  </vt:lpstr>
      <vt:lpstr>Through this Visual tapestry I aim to:</vt:lpstr>
      <vt:lpstr>PLAN FOR THE PORTFOLIO OF EXPERIMENTAL WORK</vt:lpstr>
      <vt:lpstr>Timeline</vt:lpstr>
      <vt:lpstr>Changes to the plan:</vt:lpstr>
      <vt:lpstr>PowerPoint Presentation</vt:lpstr>
      <vt:lpstr>PowerPoint Presentation</vt:lpstr>
      <vt:lpstr>Step.02: Storyboarding</vt:lpstr>
      <vt:lpstr>STEP 03: Create &amp; Finish Tapestry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Melissini Motiti</dc:creator>
  <cp:lastModifiedBy>Melissini Motiti</cp:lastModifiedBy>
  <cp:revision>47</cp:revision>
  <dcterms:created xsi:type="dcterms:W3CDTF">2024-10-16T09:06:31Z</dcterms:created>
  <dcterms:modified xsi:type="dcterms:W3CDTF">2024-11-13T12:45:31Z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